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rink Text Over Pictur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>
              <a:gd name="adj1" fmla="val 6945"/>
              <a:gd name="adj2" fmla="val 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>
              <a:gd name="adj1" fmla="val 6945"/>
              <a:gd name="adj2" fmla="val 0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666750"/>
            <a:ext cx="4511040" cy="2266950"/>
          </a:xfrm>
          <a:prstGeom prst="rect">
            <a:avLst/>
          </a:prstGeom>
          <a:noFill/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800" baseline="0"/>
            </a:lvl1pPr>
            <a:lvl2pPr marL="0" indent="0">
              <a:buNone/>
              <a:defRPr sz="2800"/>
            </a:lvl2pPr>
            <a:lvl3pPr marL="0" indent="0">
              <a:buNone/>
              <a:defRPr sz="2800"/>
            </a:lvl3pPr>
            <a:lvl4pPr marL="0" indent="0">
              <a:buNone/>
              <a:defRPr sz="2800"/>
            </a:lvl4pPr>
            <a:lvl5pPr marL="0" indent="0">
              <a:buNone/>
              <a:defRPr sz="2800"/>
            </a:lvl5pPr>
          </a:lstStyle>
          <a:p>
            <a:pPr lvl="0"/>
            <a:r>
              <a:rPr lang="en-US" dirty="0" smtClean="0"/>
              <a:t>Click to enter first statement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895725"/>
            <a:ext cx="4511040" cy="2266950"/>
          </a:xfrm>
          <a:prstGeom prst="rect">
            <a:avLst/>
          </a:prstGeom>
          <a:noFill/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  <a:lvl2pPr marL="0" indent="0">
              <a:buNone/>
              <a:defRPr sz="2800"/>
            </a:lvl2pPr>
            <a:lvl3pPr marL="0" indent="0">
              <a:buNone/>
              <a:defRPr sz="2800"/>
            </a:lvl3pPr>
            <a:lvl4pPr marL="0" indent="0">
              <a:buNone/>
              <a:defRPr sz="2800"/>
            </a:lvl4pPr>
            <a:lvl5pPr marL="0" indent="0">
              <a:buNone/>
              <a:defRPr sz="2800"/>
            </a:lvl5pPr>
          </a:lstStyle>
          <a:p>
            <a:pPr lvl="0"/>
            <a:r>
              <a:rPr lang="en-US" dirty="0" smtClean="0"/>
              <a:t>Click to enter second statement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background image, on the Design tab of the ribbon, click Format Background,</a:t>
            </a: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then 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</a:t>
            </a:r>
          </a:p>
          <a:p>
            <a:pPr>
              <a:spcBef>
                <a:spcPts val="600"/>
              </a:spcBef>
            </a:pP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</a:p>
        </p:txBody>
      </p:sp>
    </p:spTree>
    <p:extLst>
      <p:ext uri="{BB962C8B-B14F-4D97-AF65-F5344CB8AC3E}">
        <p14:creationId xmlns:p14="http://schemas.microsoft.com/office/powerpoint/2010/main" val="15589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625 0.2333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11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625 -0.2333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8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4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2AEB-7EEF-4F1E-8437-35D4CECA3C73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Demonstrative Pronouns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dieser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Dieser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Dies-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9552655"/>
              </p:ext>
            </p:extLst>
          </p:nvPr>
        </p:nvGraphicFramePr>
        <p:xfrm>
          <a:off x="839788" y="2505075"/>
          <a:ext cx="51577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47"/>
                <a:gridCol w="1289447"/>
                <a:gridCol w="1289447"/>
                <a:gridCol w="12894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dieser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diesen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60" y="3203708"/>
            <a:ext cx="5183188" cy="3470662"/>
          </a:xfrm>
        </p:spPr>
      </p:pic>
    </p:spTree>
    <p:extLst>
      <p:ext uri="{BB962C8B-B14F-4D97-AF65-F5344CB8AC3E}">
        <p14:creationId xmlns:p14="http://schemas.microsoft.com/office/powerpoint/2010/main" val="212310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9" y="2817046"/>
            <a:ext cx="4912784" cy="36845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Using dies-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gehe</a:t>
            </a:r>
            <a:r>
              <a:rPr lang="en-US" sz="2400" dirty="0" smtClean="0"/>
              <a:t> </a:t>
            </a:r>
            <a:r>
              <a:rPr lang="en-US" sz="2400" dirty="0" err="1" smtClean="0"/>
              <a:t>diesen</a:t>
            </a:r>
            <a:r>
              <a:rPr lang="en-US" sz="2400" dirty="0" smtClean="0"/>
              <a:t> </a:t>
            </a:r>
            <a:r>
              <a:rPr lang="en-US" sz="2400" dirty="0" err="1" smtClean="0"/>
              <a:t>Samstag</a:t>
            </a:r>
            <a:r>
              <a:rPr lang="en-US" sz="2400" dirty="0" smtClean="0"/>
              <a:t> </a:t>
            </a:r>
            <a:r>
              <a:rPr lang="en-US" sz="2400" dirty="0" err="1" smtClean="0"/>
              <a:t>einkaufen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schreiben</a:t>
            </a:r>
            <a:r>
              <a:rPr lang="en-US" sz="2400" dirty="0" smtClean="0"/>
              <a:t>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Woche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Prüfung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Aufgabe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schwer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98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Andere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55" y="2960754"/>
            <a:ext cx="5157787" cy="3440203"/>
          </a:xfr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5545380"/>
              </p:ext>
            </p:extLst>
          </p:nvPr>
        </p:nvGraphicFramePr>
        <p:xfrm>
          <a:off x="6463348" y="1161829"/>
          <a:ext cx="5257800" cy="338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</a:tblGrid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Auf</a:t>
                      </a:r>
                      <a:r>
                        <a:rPr lang="en-US" baseline="0" dirty="0" smtClean="0"/>
                        <a:t> Deutsch</a:t>
                      </a:r>
                      <a:endParaRPr lang="en-US" dirty="0"/>
                    </a:p>
                  </a:txBody>
                  <a:tcPr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dieser</a:t>
                      </a:r>
                    </a:p>
                  </a:txBody>
                  <a:tcPr marL="0" marR="0" marT="0" marB="0" anchor="ctr"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some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mancher</a:t>
                      </a:r>
                    </a:p>
                  </a:txBody>
                  <a:tcPr marL="0" marR="0" marT="0" marB="0" anchor="ctr"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each, every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jeder</a:t>
                      </a:r>
                    </a:p>
                  </a:txBody>
                  <a:tcPr marL="0" marR="0" marT="0" marB="0" anchor="ctr"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solcher</a:t>
                      </a:r>
                    </a:p>
                  </a:txBody>
                  <a:tcPr marL="0" marR="0" marT="0" marB="0" anchor="ctr"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jener</a:t>
                      </a:r>
                    </a:p>
                  </a:txBody>
                  <a:tcPr marL="0" marR="0" marT="0" marB="0" anchor="ctr"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which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welcher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2310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21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rink_Shapes_Over_Picture_16x9.potx" id="{69B798BE-51F6-408C-A7F6-1C2455FA82C9}" vid="{450E659D-3A12-4189-8954-A9A1669897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B0007B-E374-416A-B32F-D063DF4EC6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Transparent shapes over picture background (widescreen)</Template>
  <TotalTime>0</TotalTime>
  <Words>69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Using Dieser</vt:lpstr>
      <vt:lpstr>Zum Beispiel</vt:lpstr>
      <vt:lpstr>Andere…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2015-03-16T11:13:53Z</dcterms:created>
  <dcterms:modified xsi:type="dcterms:W3CDTF">2015-03-16T11:35:38Z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TC040144339991</vt:lpwstr>
  </property>
</Properties>
</file>