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5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5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8F41-8642-4A9D-8D01-CFCCF7FAAC4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0CA48-A7FB-4D7B-AF53-48BCEA61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TV in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 Here's what we liked to watch in </a:t>
            </a:r>
            <a:r>
              <a:rPr lang="en-US" dirty="0"/>
              <a:t>G</a:t>
            </a:r>
            <a:r>
              <a:rPr lang="en-US" dirty="0" smtClean="0"/>
              <a:t>ermany in 2011.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68807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51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TV in Germany</vt:lpstr>
      <vt:lpstr>. Here's what we liked to watch in Germany in 2011.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in Germany</dc:title>
  <dc:creator>win7</dc:creator>
  <cp:lastModifiedBy>win7</cp:lastModifiedBy>
  <cp:revision>1</cp:revision>
  <dcterms:created xsi:type="dcterms:W3CDTF">2015-01-27T13:52:18Z</dcterms:created>
  <dcterms:modified xsi:type="dcterms:W3CDTF">2015-01-27T13:56:23Z</dcterms:modified>
</cp:coreProperties>
</file>