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November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November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Conversational Past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German II </a:t>
            </a:r>
          </a:p>
          <a:p>
            <a:r>
              <a:rPr lang="en-US" dirty="0" err="1" smtClean="0"/>
              <a:t>Kapitel</a:t>
            </a:r>
            <a:r>
              <a:rPr lang="en-US" dirty="0" smtClean="0"/>
              <a:t> 8-3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haben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1800" dirty="0" err="1" smtClean="0"/>
              <a:t>ich</a:t>
            </a:r>
            <a:r>
              <a:rPr lang="en-US" sz="1800" dirty="0" smtClean="0"/>
              <a:t> </a:t>
            </a:r>
            <a:r>
              <a:rPr lang="en-US" sz="1800" dirty="0" err="1" smtClean="0"/>
              <a:t>habe</a:t>
            </a:r>
            <a:r>
              <a:rPr lang="en-US" sz="1800" dirty="0" smtClean="0"/>
              <a:t> 	</a:t>
            </a:r>
            <a:r>
              <a:rPr lang="en-US" sz="1800" dirty="0" err="1" smtClean="0"/>
              <a:t>wir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smtClean="0"/>
              <a:t>du hast		</a:t>
            </a:r>
            <a:r>
              <a:rPr lang="en-US" sz="1800" dirty="0" err="1" smtClean="0"/>
              <a:t>ihr</a:t>
            </a:r>
            <a:r>
              <a:rPr lang="en-US" sz="1800" dirty="0" smtClean="0"/>
              <a:t> </a:t>
            </a:r>
            <a:r>
              <a:rPr lang="en-US" sz="1800" dirty="0" err="1" smtClean="0"/>
              <a:t>habt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err="1" smtClean="0"/>
              <a:t>er</a:t>
            </a:r>
            <a:r>
              <a:rPr lang="en-US" sz="1800" dirty="0" smtClean="0"/>
              <a:t>./</a:t>
            </a:r>
            <a:r>
              <a:rPr lang="en-US" sz="1800" dirty="0" err="1" smtClean="0"/>
              <a:t>sie</a:t>
            </a:r>
            <a:r>
              <a:rPr lang="en-US" sz="1800" dirty="0" smtClean="0"/>
              <a:t>/</a:t>
            </a:r>
            <a:r>
              <a:rPr lang="en-US" sz="1800" dirty="0" err="1" smtClean="0"/>
              <a:t>es</a:t>
            </a:r>
            <a:r>
              <a:rPr lang="en-US" sz="1800" dirty="0" smtClean="0"/>
              <a:t> hat	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sein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000" dirty="0" err="1"/>
              <a:t>ich</a:t>
            </a:r>
            <a:r>
              <a:rPr lang="en-US" sz="2000" dirty="0"/>
              <a:t> </a:t>
            </a:r>
            <a:r>
              <a:rPr lang="en-US" sz="2000" dirty="0" smtClean="0"/>
              <a:t>bin	</a:t>
            </a:r>
            <a:r>
              <a:rPr lang="en-US" sz="2000" dirty="0"/>
              <a:t>	</a:t>
            </a: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 smtClean="0"/>
              <a:t>sind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/>
              <a:t>du </a:t>
            </a:r>
            <a:r>
              <a:rPr lang="en-US" sz="2000" dirty="0" err="1" smtClean="0"/>
              <a:t>bist</a:t>
            </a:r>
            <a:r>
              <a:rPr lang="en-US" sz="2000" dirty="0"/>
              <a:t>		</a:t>
            </a:r>
            <a:r>
              <a:rPr lang="en-US" sz="2000" dirty="0" err="1"/>
              <a:t>ihr</a:t>
            </a:r>
            <a:r>
              <a:rPr lang="en-US" sz="2000" dirty="0"/>
              <a:t> </a:t>
            </a:r>
            <a:r>
              <a:rPr lang="en-US" sz="2000" dirty="0" err="1"/>
              <a:t>habt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 err="1"/>
              <a:t>er</a:t>
            </a:r>
            <a:r>
              <a:rPr lang="en-US" sz="2000" dirty="0"/>
              <a:t>./</a:t>
            </a:r>
            <a:r>
              <a:rPr lang="en-US" sz="2000" dirty="0" err="1"/>
              <a:t>sie</a:t>
            </a:r>
            <a:r>
              <a:rPr lang="en-US" sz="2000" dirty="0"/>
              <a:t>/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 smtClean="0"/>
              <a:t>ist</a:t>
            </a:r>
            <a:r>
              <a:rPr lang="en-US" sz="2000" dirty="0"/>
              <a:t>	</a:t>
            </a:r>
            <a:r>
              <a:rPr lang="en-US" sz="2000" dirty="0" err="1"/>
              <a:t>sie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Sie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Review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2800" dirty="0" smtClean="0"/>
              <a:t>The conversational past is also called the </a:t>
            </a:r>
            <a:r>
              <a:rPr lang="en-US" sz="2800" dirty="0" err="1" smtClean="0"/>
              <a:t>Perfekt</a:t>
            </a:r>
            <a:r>
              <a:rPr lang="en-US" sz="2800" dirty="0" smtClean="0"/>
              <a:t>.  It is used mostly in conversation.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638800" y="457200"/>
            <a:ext cx="2819400" cy="365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Was hast du am </a:t>
            </a:r>
            <a:r>
              <a:rPr lang="en-US" dirty="0" err="1" smtClean="0"/>
              <a:t>Wochenede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Am </a:t>
            </a:r>
            <a:r>
              <a:rPr lang="en-US" dirty="0" err="1" smtClean="0"/>
              <a:t>Samstag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Konzert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Ich</a:t>
            </a:r>
            <a:r>
              <a:rPr lang="en-US" dirty="0" smtClean="0"/>
              <a:t> war Sonntag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Kira </a:t>
            </a:r>
            <a:r>
              <a:rPr lang="en-US" i="1" dirty="0" err="1" smtClean="0"/>
              <a:t>Eiskönigen</a:t>
            </a:r>
            <a:r>
              <a:rPr lang="en-US" dirty="0" smtClean="0"/>
              <a:t>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Danach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Film </a:t>
            </a:r>
            <a:r>
              <a:rPr lang="en-US" dirty="0" err="1" smtClean="0"/>
              <a:t>gesprochen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past tense….</a:t>
            </a:r>
            <a:endParaRPr lang="en-US" dirty="0"/>
          </a:p>
        </p:txBody>
      </p:sp>
      <p:pic>
        <p:nvPicPr>
          <p:cNvPr id="1026" name="Picture 2" descr="C:\Users\kammannlm\AppData\Local\Microsoft\Windows\Temporary Internet Files\Content.IE5\UB5KO4DO\MP90030895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146544" cy="209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use the past tense….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751832" cy="3532632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You will be using the </a:t>
            </a:r>
            <a:r>
              <a:rPr lang="en-US" dirty="0" err="1" smtClean="0"/>
              <a:t>Perfekt</a:t>
            </a:r>
            <a:r>
              <a:rPr lang="en-US" dirty="0" smtClean="0"/>
              <a:t> or conversational past.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You will  use either </a:t>
            </a:r>
            <a:r>
              <a:rPr lang="en-US" dirty="0" err="1" smtClean="0"/>
              <a:t>haben</a:t>
            </a:r>
            <a:r>
              <a:rPr lang="en-US" dirty="0" smtClean="0"/>
              <a:t> or </a:t>
            </a:r>
            <a:r>
              <a:rPr lang="en-US" dirty="0" err="1" smtClean="0"/>
              <a:t>sein</a:t>
            </a:r>
            <a:r>
              <a:rPr lang="en-US" dirty="0" smtClean="0"/>
              <a:t> as the conjugated verb in the sentence.</a:t>
            </a:r>
            <a:endParaRPr lang="en-US" dirty="0"/>
          </a:p>
        </p:txBody>
      </p:sp>
      <p:pic>
        <p:nvPicPr>
          <p:cNvPr id="2051" name="Picture 3" descr="C:\Users\kammannlm\AppData\Local\Microsoft\Windows\Temporary Internet Files\Content.IE5\313FXFA0\MP9004421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use the past tense….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751832" cy="3532632"/>
          </a:xfrm>
        </p:spPr>
        <p:txBody>
          <a:bodyPr/>
          <a:lstStyle/>
          <a:p>
            <a:pPr marL="18288" indent="0" algn="ctr">
              <a:buNone/>
            </a:pPr>
            <a:r>
              <a:rPr lang="en-US" dirty="0" smtClean="0"/>
              <a:t>There will be a past participle at the end of the sentence.</a:t>
            </a:r>
          </a:p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The past participle will begin with a </a:t>
            </a:r>
            <a:r>
              <a:rPr lang="en-US" b="1" i="1" dirty="0" err="1" smtClean="0"/>
              <a:t>ge</a:t>
            </a:r>
            <a:r>
              <a:rPr lang="en-US" b="1" i="1" dirty="0" smtClean="0"/>
              <a:t> </a:t>
            </a:r>
            <a:r>
              <a:rPr lang="en-US" dirty="0" smtClean="0"/>
              <a:t>in the front of the verb stem and either a</a:t>
            </a:r>
            <a:r>
              <a:rPr lang="en-US" b="1" i="1" dirty="0" smtClean="0"/>
              <a:t> t </a:t>
            </a:r>
            <a:r>
              <a:rPr lang="en-US" dirty="0" smtClean="0"/>
              <a:t>or </a:t>
            </a:r>
            <a:r>
              <a:rPr lang="en-US" b="1" i="1" dirty="0" smtClean="0"/>
              <a:t>en</a:t>
            </a:r>
            <a:r>
              <a:rPr lang="en-US" dirty="0" smtClean="0"/>
              <a:t> on the end. </a:t>
            </a:r>
          </a:p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The rest of the word order stays the same. </a:t>
            </a:r>
          </a:p>
        </p:txBody>
      </p:sp>
      <p:pic>
        <p:nvPicPr>
          <p:cNvPr id="2051" name="Picture 3" descr="C:\Users\kammannlm\AppData\Local\Microsoft\Windows\Temporary Internet Files\Content.IE5\313FXFA0\MP9004421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form the past participle: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447032" cy="3429000"/>
          </a:xfrm>
        </p:spPr>
        <p:txBody>
          <a:bodyPr/>
          <a:lstStyle/>
          <a:p>
            <a:r>
              <a:rPr lang="en-US" dirty="0" smtClean="0"/>
              <a:t>First, we replace the conjugated verb with a form of </a:t>
            </a:r>
            <a:r>
              <a:rPr lang="en-US" dirty="0" err="1" smtClean="0"/>
              <a:t>haben</a:t>
            </a:r>
            <a:r>
              <a:rPr lang="en-US" dirty="0" smtClean="0"/>
              <a:t> or </a:t>
            </a:r>
            <a:r>
              <a:rPr lang="en-US" dirty="0" err="1" smtClean="0"/>
              <a:t>sein</a:t>
            </a:r>
            <a:r>
              <a:rPr lang="en-US" dirty="0" smtClean="0"/>
              <a:t>.</a:t>
            </a:r>
          </a:p>
          <a:p>
            <a:pPr marL="18288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decide which one we ask if the verb changes a location or condition.  If it does, use the correct form of </a:t>
            </a:r>
            <a:r>
              <a:rPr lang="en-US" dirty="0" err="1" smtClean="0"/>
              <a:t>sein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There aren’t a lot that do this….</a:t>
            </a:r>
            <a:endParaRPr lang="en-US" dirty="0"/>
          </a:p>
        </p:txBody>
      </p:sp>
      <p:pic>
        <p:nvPicPr>
          <p:cNvPr id="3074" name="Picture 2" descr="C:\Users\kammannlm\AppData\Local\Microsoft\Windows\Temporary Internet Files\Content.IE5\YZC88EI4\MP900427685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2289233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6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Ich</a:t>
            </a:r>
            <a:r>
              <a:rPr lang="en-US" sz="2800" b="1" dirty="0" smtClean="0"/>
              <a:t> bin </a:t>
            </a:r>
            <a:r>
              <a:rPr lang="en-US" sz="2800" b="1" dirty="0" err="1" smtClean="0"/>
              <a:t>zur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Schule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gegangen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kammannlm\AppData\Local\Microsoft\Windows\Temporary Internet Files\Content.IE5\UB5KO4DO\MP9004307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410200" y="381000"/>
            <a:ext cx="327355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decide if the verb is strong or weak. </a:t>
            </a:r>
          </a:p>
          <a:p>
            <a:r>
              <a:rPr lang="en-US" dirty="0" smtClean="0"/>
              <a:t>(strong verbs have a stem change….)</a:t>
            </a:r>
          </a:p>
          <a:p>
            <a:r>
              <a:rPr lang="en-US" dirty="0" smtClean="0"/>
              <a:t>We need add the </a:t>
            </a:r>
            <a:r>
              <a:rPr lang="en-US" dirty="0" err="1" smtClean="0"/>
              <a:t>ge</a:t>
            </a:r>
            <a:r>
              <a:rPr lang="en-US" dirty="0" smtClean="0"/>
              <a:t> to the front and add a t to the end for weak verbs and a en for strong verbs.</a:t>
            </a:r>
          </a:p>
          <a:p>
            <a:r>
              <a:rPr lang="en-US" dirty="0" smtClean="0"/>
              <a:t>The past participle goes at the end of the sentence.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7240" y="4876800"/>
            <a:ext cx="5928360" cy="914400"/>
          </a:xfrm>
        </p:spPr>
        <p:txBody>
          <a:bodyPr/>
          <a:lstStyle/>
          <a:p>
            <a:r>
              <a:rPr lang="en-US" sz="3600" dirty="0" smtClean="0"/>
              <a:t>To form the past participle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kammannlm\AppData\Local\Microsoft\Windows\Temporary Internet Files\Content.IE5\T88FKRVD\MP90043924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276600" cy="219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Change of condition or location? No</a:t>
            </a:r>
          </a:p>
          <a:p>
            <a:pPr marL="18288" indent="0">
              <a:buNone/>
            </a:pPr>
            <a:r>
              <a:rPr lang="en-US" dirty="0" smtClean="0"/>
              <a:t>Weak or strong: weak</a:t>
            </a:r>
          </a:p>
          <a:p>
            <a:pPr marL="18288" indent="0">
              <a:buNone/>
            </a:pPr>
            <a:r>
              <a:rPr lang="en-US" dirty="0" err="1" smtClean="0"/>
              <a:t>Ge+mach+t</a:t>
            </a: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3200" b="1" i="1" dirty="0" err="1" smtClean="0"/>
              <a:t>Ich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habe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Hausaufgaben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gemacht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November 30, 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</TotalTime>
  <Words>335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Palatino Linotype</vt:lpstr>
      <vt:lpstr>Wingdings</vt:lpstr>
      <vt:lpstr>Elemental</vt:lpstr>
      <vt:lpstr>The Conversational Past</vt:lpstr>
      <vt:lpstr>.</vt:lpstr>
      <vt:lpstr>Using the past tense….</vt:lpstr>
      <vt:lpstr>When you use the past tense….</vt:lpstr>
      <vt:lpstr>When you use the past tense….</vt:lpstr>
      <vt:lpstr>To form the past participle:</vt:lpstr>
      <vt:lpstr>Zum Beispiel:</vt:lpstr>
      <vt:lpstr>To form the past participle:</vt:lpstr>
      <vt:lpstr>Zum Beispiel:</vt:lpstr>
      <vt:lpstr>A Quick Review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Conversational Past</dc:title>
  <dc:creator>win7</dc:creator>
  <cp:lastModifiedBy>KAMMANN, LINDA</cp:lastModifiedBy>
  <cp:revision>7</cp:revision>
  <dcterms:created xsi:type="dcterms:W3CDTF">2014-11-07T16:44:58Z</dcterms:created>
  <dcterms:modified xsi:type="dcterms:W3CDTF">2015-11-30T17:09:23Z</dcterms:modified>
</cp:coreProperties>
</file>