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the past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Deutsch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answer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Which verbs are strong and which verbs are weak? How do I know the difference?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does the verb go in the sentence?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do I use </a:t>
            </a:r>
            <a:r>
              <a:rPr lang="en-US" dirty="0" err="1" smtClean="0"/>
              <a:t>haben</a:t>
            </a:r>
            <a:r>
              <a:rPr lang="en-US" dirty="0" smtClean="0"/>
              <a:t> and when do I use sein?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I know where to put the conjugated verb? Where do I put the past participle in the sentence?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I form the past participle?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How do I use war correctly?</a:t>
            </a:r>
          </a:p>
          <a:p>
            <a:pPr marL="0" indent="0">
              <a:buNone/>
            </a:pPr>
            <a:r>
              <a:rPr lang="en-US" dirty="0" smtClean="0"/>
              <a:t>7. How do I form compound sentences?</a:t>
            </a:r>
          </a:p>
          <a:p>
            <a:pPr marL="0" indent="0">
              <a:buNone/>
            </a:pPr>
            <a:r>
              <a:rPr lang="en-US" dirty="0" smtClean="0"/>
              <a:t>8. How do I form a complex sentence?</a:t>
            </a:r>
          </a:p>
        </p:txBody>
      </p:sp>
    </p:spTree>
    <p:extLst>
      <p:ext uri="{BB962C8B-B14F-4D97-AF65-F5344CB8AC3E}">
        <p14:creationId xmlns:p14="http://schemas.microsoft.com/office/powerpoint/2010/main" val="40925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following sentences in the 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krank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in der 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seid</a:t>
            </a:r>
            <a:r>
              <a:rPr lang="en-US" dirty="0" smtClean="0"/>
              <a:t> in der </a:t>
            </a:r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stunde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in Michigan.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glÜcklich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following sentences in the 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spielt</a:t>
            </a:r>
            <a:r>
              <a:rPr lang="en-US" dirty="0" smtClean="0"/>
              <a:t> tennis.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schaut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Ich</a:t>
            </a:r>
            <a:r>
              <a:rPr lang="en-US" dirty="0" smtClean="0"/>
              <a:t> lese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scbreibt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klassenarbeit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167</TotalTime>
  <Words>178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Review of the past tense</vt:lpstr>
      <vt:lpstr>Try to answer the following questions</vt:lpstr>
      <vt:lpstr>Answer the following questions </vt:lpstr>
      <vt:lpstr>Put the following sentences in the past tense</vt:lpstr>
      <vt:lpstr>Put the following sentences in the past tense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past tense</dc:title>
  <dc:creator>KAMMANN, LINDA</dc:creator>
  <cp:lastModifiedBy>KAMMANN, LINDA</cp:lastModifiedBy>
  <cp:revision>3</cp:revision>
  <dcterms:created xsi:type="dcterms:W3CDTF">2015-12-02T15:18:20Z</dcterms:created>
  <dcterms:modified xsi:type="dcterms:W3CDTF">2015-12-02T18:05:49Z</dcterms:modified>
</cp:coreProperties>
</file>