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Objectives for </a:t>
            </a:r>
            <a:r>
              <a:rPr lang="en-US" dirty="0" err="1" smtClean="0"/>
              <a:t>kapitel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Komm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Level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Stufe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learn to express regret. </a:t>
            </a:r>
          </a:p>
          <a:p>
            <a:r>
              <a:rPr lang="en-US" dirty="0" smtClean="0"/>
              <a:t>Students will learn to downplay responses.</a:t>
            </a:r>
          </a:p>
          <a:p>
            <a:r>
              <a:rPr lang="en-US" dirty="0" smtClean="0"/>
              <a:t>Students will learn to express skepticism and make certain.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10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Stufe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learn to call someone’s attention to something</a:t>
            </a:r>
          </a:p>
          <a:p>
            <a:r>
              <a:rPr lang="en-US" dirty="0" smtClean="0"/>
              <a:t>Students will learn to respond to someone’s request.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Stufe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learn to express preference.</a:t>
            </a:r>
          </a:p>
          <a:p>
            <a:r>
              <a:rPr lang="en-US" dirty="0" smtClean="0"/>
              <a:t>Students will learn to express strong preference.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39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71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Objectives for kapitel 5</vt:lpstr>
      <vt:lpstr>Erste Stufe</vt:lpstr>
      <vt:lpstr>Zweite Stufe </vt:lpstr>
      <vt:lpstr>Dritte Stufe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Kammann</dc:creator>
  <cp:lastModifiedBy>Linda Kammann</cp:lastModifiedBy>
  <cp:revision>3</cp:revision>
  <dcterms:created xsi:type="dcterms:W3CDTF">2013-07-29T22:38:03Z</dcterms:created>
  <dcterms:modified xsi:type="dcterms:W3CDTF">2013-07-29T23:06:56Z</dcterms:modified>
</cp:coreProperties>
</file>