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Giving Commands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“du” and “</a:t>
            </a:r>
            <a:r>
              <a:rPr lang="en-US" dirty="0" err="1" smtClean="0"/>
              <a:t>ihr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the</a:t>
            </a:r>
            <a:r>
              <a:rPr lang="en-US" b="1" i="1" dirty="0" smtClean="0"/>
              <a:t> </a:t>
            </a:r>
            <a:r>
              <a:rPr lang="en-US" b="1" i="1" dirty="0" err="1" smtClean="0"/>
              <a:t>ihr</a:t>
            </a:r>
            <a:r>
              <a:rPr lang="en-US" b="1" i="1" dirty="0" smtClean="0"/>
              <a:t> </a:t>
            </a:r>
            <a:r>
              <a:rPr lang="en-US" dirty="0" smtClean="0"/>
              <a:t>command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One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sofort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 the same sentence and remove the </a:t>
            </a:r>
            <a:r>
              <a:rPr lang="en-US" i="1" dirty="0" err="1" smtClean="0"/>
              <a:t>ihr</a:t>
            </a:r>
            <a:r>
              <a:rPr lang="en-US" dirty="0" smtClean="0"/>
              <a:t> part.</a:t>
            </a:r>
            <a:endParaRPr lang="en-US" dirty="0"/>
          </a:p>
        </p:txBody>
      </p:sp>
      <p:pic>
        <p:nvPicPr>
          <p:cNvPr id="8194" name="Picture 2" descr="C:\Users\kammannlm\AppData\Local\Microsoft\Windows\Temporary Internet Files\Content.IE5\YZC88EI4\MP90040141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24" y="3429000"/>
            <a:ext cx="2157203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end up with…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sofort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Step Two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Capitalize the verb!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Three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9900" b="1" dirty="0" smtClean="0"/>
              <a:t>!</a:t>
            </a:r>
            <a:endParaRPr lang="en-US" sz="199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sofort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Add the exclamation point!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have the final command: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7476744" cy="639762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Kommt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sofort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Hause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  <p:pic>
        <p:nvPicPr>
          <p:cNvPr id="9218" name="Picture 2" descr="C:\Users\kammannlm\AppData\Local\Microsoft\Windows\Temporary Internet Files\Content.IE5\1B86010Z\MP90039042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command?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command form of the verbs is also called the imperative form of the verb,</a:t>
            </a:r>
            <a:endParaRPr lang="en-US" dirty="0"/>
          </a:p>
        </p:txBody>
      </p:sp>
      <p:pic>
        <p:nvPicPr>
          <p:cNvPr id="1026" name="Picture 2" descr="C:\Users\kammannlm\AppData\Local\Microsoft\Windows\Temporary Internet Files\Content.IE5\79S66FTT\MP900255548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555333"/>
            <a:ext cx="3657600" cy="24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3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822192" cy="3200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Since giving a command means you are speaking to someone, commands are only in the </a:t>
            </a:r>
            <a:r>
              <a:rPr lang="en-US" sz="2800" b="1" i="1" dirty="0" smtClean="0"/>
              <a:t>du, </a:t>
            </a:r>
            <a:r>
              <a:rPr lang="en-US" sz="2800" b="1" i="1" dirty="0" err="1" smtClean="0"/>
              <a:t>ihr</a:t>
            </a:r>
            <a:r>
              <a:rPr lang="en-US" sz="2800" b="1" i="1" dirty="0" smtClean="0"/>
              <a:t>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b="1" i="1" dirty="0" err="1" smtClean="0"/>
              <a:t>Sie</a:t>
            </a:r>
            <a:r>
              <a:rPr lang="en-US" sz="2800" dirty="0" smtClean="0"/>
              <a:t> forms of the verb.</a:t>
            </a:r>
            <a:endParaRPr lang="en-US" sz="2800" dirty="0"/>
          </a:p>
        </p:txBody>
      </p:sp>
      <p:pic>
        <p:nvPicPr>
          <p:cNvPr id="2050" name="Picture 2" descr="C:\Users\kammannlm\AppData\Local\Microsoft\Windows\Temporary Internet Files\Content.IE5\1B86010Z\MP90044852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504406"/>
            <a:ext cx="3819525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the </a:t>
            </a:r>
            <a:r>
              <a:rPr lang="en-US" b="1" i="1" dirty="0" smtClean="0"/>
              <a:t>du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276599"/>
            <a:ext cx="3887787" cy="1447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There are six steps to forming the du command.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 begin: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Du </a:t>
            </a:r>
            <a:r>
              <a:rPr lang="en-US" dirty="0" err="1" smtClean="0"/>
              <a:t>kommst</a:t>
            </a:r>
            <a:r>
              <a:rPr lang="en-US" dirty="0" smtClean="0"/>
              <a:t> </a:t>
            </a:r>
            <a:r>
              <a:rPr lang="en-US" dirty="0" err="1" smtClean="0"/>
              <a:t>sofort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6364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kommst</a:t>
            </a:r>
            <a:r>
              <a:rPr lang="en-US" dirty="0" smtClean="0"/>
              <a:t> </a:t>
            </a:r>
            <a:r>
              <a:rPr lang="en-US" dirty="0" err="1" smtClean="0"/>
              <a:t>sofort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Remove the “du” from the sentence.</a:t>
            </a:r>
            <a:endParaRPr lang="en-US" dirty="0"/>
          </a:p>
        </p:txBody>
      </p:sp>
      <p:pic>
        <p:nvPicPr>
          <p:cNvPr id="3074" name="Picture 2" descr="C:\Users\kammannlm\AppData\Local\Microsoft\Windows\Temporary Internet Files\Content.IE5\E2WOFJP0\MP90038604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53" y="3429000"/>
            <a:ext cx="1926545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Komm</a:t>
            </a:r>
            <a:r>
              <a:rPr lang="en-US" dirty="0" smtClean="0"/>
              <a:t> </a:t>
            </a:r>
            <a:r>
              <a:rPr lang="en-US" dirty="0" err="1" smtClean="0"/>
              <a:t>sofort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Remove the verb ending!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Step three</a:t>
            </a:r>
            <a:endParaRPr lang="en-US" dirty="0"/>
          </a:p>
        </p:txBody>
      </p:sp>
      <p:pic>
        <p:nvPicPr>
          <p:cNvPr id="4098" name="Picture 2" descr="C:\Users\kammannlm\AppData\Local\Microsoft\Windows\Temporary Internet Files\Content.IE5\79S66FTT\MP900385957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02" y="3429000"/>
            <a:ext cx="1926545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four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Komm</a:t>
            </a:r>
            <a:r>
              <a:rPr lang="en-US" dirty="0" smtClean="0"/>
              <a:t> </a:t>
            </a:r>
            <a:r>
              <a:rPr lang="en-US" dirty="0" err="1" smtClean="0"/>
              <a:t>sofort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Capitalize the verb!</a:t>
            </a:r>
            <a:endParaRPr lang="en-US" dirty="0"/>
          </a:p>
        </p:txBody>
      </p:sp>
      <p:pic>
        <p:nvPicPr>
          <p:cNvPr id="5122" name="Picture 2" descr="C:\Users\kammannlm\AppData\Local\Microsoft\Windows\Temporary Internet Files\Content.IE5\C7VJ0WLB\MP90042295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97" y="3429000"/>
            <a:ext cx="267345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Five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Komm</a:t>
            </a:r>
            <a:r>
              <a:rPr lang="en-US" dirty="0" smtClean="0"/>
              <a:t> </a:t>
            </a:r>
            <a:r>
              <a:rPr lang="en-US" dirty="0" err="1" smtClean="0"/>
              <a:t>sofort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Add an exclamation point!</a:t>
            </a:r>
            <a:endParaRPr lang="en-US" dirty="0"/>
          </a:p>
        </p:txBody>
      </p:sp>
      <p:pic>
        <p:nvPicPr>
          <p:cNvPr id="6146" name="Picture 2" descr="C:\Users\kammannlm\AppData\Local\Microsoft\Windows\Temporary Internet Files\Content.IE5\T88FKRVD\MP90044864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504406"/>
            <a:ext cx="3819525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Komm</a:t>
            </a:r>
            <a:r>
              <a:rPr lang="en-US" dirty="0" smtClean="0"/>
              <a:t> </a:t>
            </a:r>
            <a:r>
              <a:rPr lang="en-US" dirty="0" err="1" smtClean="0"/>
              <a:t>sofort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You have a command!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kammannlm\AppData\Local\Microsoft\Windows\Temporary Internet Files\Content.IE5\79S66FTT\MP9004011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914488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208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Giving Commands</vt:lpstr>
      <vt:lpstr>What is a command?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More information </vt:lpstr>
      <vt:lpstr>Forming the du command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Forming the ihr command</vt:lpstr>
      <vt:lpstr>PowerPoint Presentation</vt:lpstr>
      <vt:lpstr>PowerPoint Presentation</vt:lpstr>
      <vt:lpstr>Now you have the final command:</vt:lpstr>
    </vt:vector>
  </TitlesOfParts>
  <Company>Utica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Commands</dc:title>
  <dc:creator>win7</dc:creator>
  <cp:lastModifiedBy>win7</cp:lastModifiedBy>
  <cp:revision>3</cp:revision>
  <dcterms:created xsi:type="dcterms:W3CDTF">2014-10-22T19:02:45Z</dcterms:created>
  <dcterms:modified xsi:type="dcterms:W3CDTF">2014-10-22T19:24:47Z</dcterms:modified>
</cp:coreProperties>
</file>