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class writing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5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the rest of the period </a:t>
            </a:r>
            <a:r>
              <a:rPr lang="en-US" smtClean="0"/>
              <a:t>to answer: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/>
              <a:t>What is the most inspirational or important book you have ever read? Why?</a:t>
            </a:r>
            <a:r>
              <a:rPr lang="en-US" dirty="0"/>
              <a:t> 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194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14</TotalTime>
  <Words>31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2</vt:lpstr>
      <vt:lpstr>Quotable</vt:lpstr>
      <vt:lpstr>English 12</vt:lpstr>
      <vt:lpstr>You have the rest of the period to answer:</vt:lpstr>
    </vt:vector>
  </TitlesOfParts>
  <Company>Utica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12</dc:title>
  <dc:creator>KAMMANN, LINDA</dc:creator>
  <cp:lastModifiedBy>KAMMANN, LINDA</cp:lastModifiedBy>
  <cp:revision>1</cp:revision>
  <dcterms:created xsi:type="dcterms:W3CDTF">2016-01-28T20:03:11Z</dcterms:created>
  <dcterms:modified xsi:type="dcterms:W3CDTF">2016-02-03T11:31:47Z</dcterms:modified>
</cp:coreProperties>
</file>