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358E2-2D45-492A-8DFF-CA1D3933328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D33B-5E7D-4A2B-BCFE-D8DE12DF6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7030A0"/>
                </a:solidFill>
              </a:rPr>
              <a:t>1. Students will be able to report past events.</a:t>
            </a:r>
          </a:p>
          <a:p>
            <a:pPr lvl="0"/>
            <a:r>
              <a:rPr lang="en-US" sz="3600" b="1" dirty="0" smtClean="0">
                <a:solidFill>
                  <a:srgbClr val="0070C0"/>
                </a:solidFill>
              </a:rPr>
              <a:t>2. Students will be able to talk about activities and places.</a:t>
            </a:r>
          </a:p>
          <a:p>
            <a:pPr lvl="0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3. Students will be able to ask how someone liked something.</a:t>
            </a:r>
          </a:p>
          <a:p>
            <a:pPr lvl="0"/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4. Students will be able to express enthusiasm and disappointment.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5. Students will be able to respond enthusiastically or sympathetically.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Students will be able to report past events.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95400"/>
            <a:ext cx="876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2. Students will be able to talk about activities and places.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3. Students will be able to ask how someone liked something.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4. Students will be able to express enthusiasm and disappointment.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686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5. Students will be able to respond enthusiastically or sympathetically.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122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21</cp:revision>
  <dcterms:created xsi:type="dcterms:W3CDTF">2013-07-27T15:19:52Z</dcterms:created>
  <dcterms:modified xsi:type="dcterms:W3CDTF">2013-09-05T21:25:46Z</dcterms:modified>
</cp:coreProperties>
</file>