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32941B8-F326-428D-B4F7-169DAF3C1F5B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A35CE8F-7FF2-4AA1-BBB6-D24D23957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66891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7030A0"/>
                </a:solidFill>
              </a:rPr>
              <a:t>1. The students will be able to express likes and dislikes (in terms of movies, books, music).</a:t>
            </a:r>
          </a:p>
          <a:p>
            <a:pPr lvl="0"/>
            <a:r>
              <a:rPr lang="en-US" sz="3600" b="1" dirty="0" smtClean="0">
                <a:solidFill>
                  <a:srgbClr val="7030A0"/>
                </a:solidFill>
              </a:rPr>
              <a:t>2. The students will be able to express familiarity (using the verb “</a:t>
            </a:r>
            <a:r>
              <a:rPr lang="en-US" sz="3600" b="1" dirty="0" err="1" smtClean="0">
                <a:solidFill>
                  <a:srgbClr val="7030A0"/>
                </a:solidFill>
              </a:rPr>
              <a:t>kennen</a:t>
            </a:r>
            <a:r>
              <a:rPr lang="en-US" sz="3600" b="1" dirty="0" smtClean="0">
                <a:solidFill>
                  <a:srgbClr val="7030A0"/>
                </a:solidFill>
              </a:rPr>
              <a:t>”).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3. The students will be able to express preferences (</a:t>
            </a:r>
            <a:r>
              <a:rPr lang="en-US" sz="3600" b="1" i="1" dirty="0" err="1" smtClean="0">
                <a:solidFill>
                  <a:srgbClr val="0070C0"/>
                </a:solidFill>
              </a:rPr>
              <a:t>lieber</a:t>
            </a:r>
            <a:r>
              <a:rPr lang="en-US" sz="3600" b="1" dirty="0" smtClean="0">
                <a:solidFill>
                  <a:srgbClr val="0070C0"/>
                </a:solidFill>
              </a:rPr>
              <a:t>) and favorites (</a:t>
            </a:r>
            <a:r>
              <a:rPr lang="en-US" sz="3600" b="1" i="1" dirty="0" smtClean="0">
                <a:solidFill>
                  <a:srgbClr val="0070C0"/>
                </a:solidFill>
              </a:rPr>
              <a:t>am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liebsten</a:t>
            </a:r>
            <a:r>
              <a:rPr lang="en-US" sz="3600" b="1" dirty="0" smtClean="0">
                <a:solidFill>
                  <a:srgbClr val="0070C0"/>
                </a:solidFill>
              </a:rPr>
              <a:t>).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4. The students will be able to talk about what they did in their free time.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The students will be able to express likes and dislikes (in terms of movies, books, music).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2. The students will be able to express familiarity (using the verb “</a:t>
            </a:r>
            <a:r>
              <a:rPr lang="en-US" sz="5400" b="1" dirty="0" err="1" smtClean="0">
                <a:solidFill>
                  <a:srgbClr val="7030A0"/>
                </a:solidFill>
              </a:rPr>
              <a:t>kennen</a:t>
            </a:r>
            <a:r>
              <a:rPr lang="en-US" sz="5400" b="1" dirty="0" smtClean="0">
                <a:solidFill>
                  <a:srgbClr val="7030A0"/>
                </a:solidFill>
              </a:rPr>
              <a:t>”).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3. The students will be able to express preferences (</a:t>
            </a:r>
            <a:r>
              <a:rPr lang="en-US" sz="5400" b="1" i="1" dirty="0" err="1" smtClean="0">
                <a:solidFill>
                  <a:srgbClr val="0070C0"/>
                </a:solidFill>
              </a:rPr>
              <a:t>lieber</a:t>
            </a:r>
            <a:r>
              <a:rPr lang="en-US" sz="5400" b="1" dirty="0" smtClean="0">
                <a:solidFill>
                  <a:srgbClr val="0070C0"/>
                </a:solidFill>
              </a:rPr>
              <a:t>) and favorites (</a:t>
            </a:r>
            <a:r>
              <a:rPr lang="en-US" sz="5400" b="1" i="1" dirty="0" smtClean="0">
                <a:solidFill>
                  <a:srgbClr val="0070C0"/>
                </a:solidFill>
              </a:rPr>
              <a:t>am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liebsten</a:t>
            </a:r>
            <a:r>
              <a:rPr lang="en-US" sz="5400" b="1" dirty="0" smtClean="0">
                <a:solidFill>
                  <a:srgbClr val="0070C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4. The students will be able to talk about what they did in their free time.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12</cp:revision>
  <cp:lastPrinted>2013-09-05T21:30:55Z</cp:lastPrinted>
  <dcterms:created xsi:type="dcterms:W3CDTF">2013-07-27T15:19:52Z</dcterms:created>
  <dcterms:modified xsi:type="dcterms:W3CDTF">2013-09-05T21:31:04Z</dcterms:modified>
</cp:coreProperties>
</file>