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459-5E6A-47F4-808D-C96F4E715A5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9368-0A14-4845-B5A4-98E04602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459-5E6A-47F4-808D-C96F4E715A5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9368-0A14-4845-B5A4-98E04602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459-5E6A-47F4-808D-C96F4E715A5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9368-0A14-4845-B5A4-98E04602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459-5E6A-47F4-808D-C96F4E715A5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9368-0A14-4845-B5A4-98E04602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459-5E6A-47F4-808D-C96F4E715A5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9368-0A14-4845-B5A4-98E04602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459-5E6A-47F4-808D-C96F4E715A5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9368-0A14-4845-B5A4-98E04602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459-5E6A-47F4-808D-C96F4E715A5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9368-0A14-4845-B5A4-98E04602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459-5E6A-47F4-808D-C96F4E715A5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9368-0A14-4845-B5A4-98E04602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459-5E6A-47F4-808D-C96F4E715A5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9368-0A14-4845-B5A4-98E04602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459-5E6A-47F4-808D-C96F4E715A5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9368-0A14-4845-B5A4-98E04602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8459-5E6A-47F4-808D-C96F4E715A5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59368-0A14-4845-B5A4-98E04602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28459-5E6A-47F4-808D-C96F4E715A5C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59368-0A14-4845-B5A4-98E0460217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81000"/>
            <a:ext cx="8382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400" b="1" dirty="0" smtClean="0">
                <a:solidFill>
                  <a:srgbClr val="7030A0"/>
                </a:solidFill>
              </a:rPr>
              <a:t>1. The </a:t>
            </a:r>
            <a:r>
              <a:rPr lang="en-US" sz="3400" b="1" dirty="0">
                <a:solidFill>
                  <a:srgbClr val="7030A0"/>
                </a:solidFill>
              </a:rPr>
              <a:t>students will be able to start a conversation.</a:t>
            </a:r>
          </a:p>
          <a:p>
            <a:pPr lvl="0"/>
            <a:r>
              <a:rPr lang="en-US" sz="3400" b="1" dirty="0" smtClean="0">
                <a:solidFill>
                  <a:srgbClr val="7030A0"/>
                </a:solidFill>
              </a:rPr>
              <a:t>2. The </a:t>
            </a:r>
            <a:r>
              <a:rPr lang="en-US" sz="3400" b="1" dirty="0">
                <a:solidFill>
                  <a:srgbClr val="7030A0"/>
                </a:solidFill>
              </a:rPr>
              <a:t>students will be able to tell time.</a:t>
            </a:r>
          </a:p>
          <a:p>
            <a:pPr lvl="0"/>
            <a:r>
              <a:rPr lang="en-US" sz="3400" b="1" dirty="0" smtClean="0">
                <a:solidFill>
                  <a:srgbClr val="7030A0"/>
                </a:solidFill>
              </a:rPr>
              <a:t>3. The </a:t>
            </a:r>
            <a:r>
              <a:rPr lang="en-US" sz="3400" b="1" dirty="0">
                <a:solidFill>
                  <a:srgbClr val="7030A0"/>
                </a:solidFill>
              </a:rPr>
              <a:t>students will be able to talk about when they are doing things.</a:t>
            </a:r>
          </a:p>
          <a:p>
            <a:pPr lvl="0"/>
            <a:r>
              <a:rPr lang="en-US" sz="3400" b="1" dirty="0" smtClean="0">
                <a:solidFill>
                  <a:srgbClr val="0070C0"/>
                </a:solidFill>
              </a:rPr>
              <a:t>4. The </a:t>
            </a:r>
            <a:r>
              <a:rPr lang="en-US" sz="3400" b="1" dirty="0">
                <a:solidFill>
                  <a:srgbClr val="0070C0"/>
                </a:solidFill>
              </a:rPr>
              <a:t>students will be able to make plans.</a:t>
            </a:r>
          </a:p>
          <a:p>
            <a:pPr lvl="0"/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</a:rPr>
              <a:t>5. The </a:t>
            </a: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</a:rPr>
              <a:t>students will be able to order food and beverages.</a:t>
            </a:r>
          </a:p>
          <a:p>
            <a:pPr lvl="0"/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</a:rPr>
              <a:t>6. The </a:t>
            </a: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</a:rPr>
              <a:t>students will be able to talk about how something tastes.</a:t>
            </a:r>
          </a:p>
          <a:p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</a:rPr>
              <a:t>7. The </a:t>
            </a:r>
            <a:r>
              <a:rPr lang="en-US" sz="3400" b="1" dirty="0">
                <a:solidFill>
                  <a:schemeClr val="accent6">
                    <a:lumMod val="75000"/>
                  </a:schemeClr>
                </a:solidFill>
              </a:rPr>
              <a:t>students will be able to pay the check.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534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7030A0"/>
                </a:solidFill>
              </a:rPr>
              <a:t>1. The students will be able to start a conversation.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534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7030A0"/>
                </a:solidFill>
              </a:rPr>
              <a:t>2. The students will be able to tell time.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458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7030A0"/>
                </a:solidFill>
              </a:rPr>
              <a:t>3. The students will be able to talk about when they are doing things.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rgbClr val="0070C0"/>
                </a:solidFill>
              </a:rPr>
              <a:t>4. The students will be able to make plans.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33400"/>
            <a:ext cx="8382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5. The students will be able to order food and beverages.</a:t>
            </a:r>
          </a:p>
          <a:p>
            <a:pPr lvl="0" algn="ctr"/>
            <a:endParaRPr lang="en-US" sz="5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6. The students will be able to talk about how something tastes.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7. The students will be able to pay the check.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178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Linda Kammann</cp:lastModifiedBy>
  <cp:revision>1</cp:revision>
  <dcterms:created xsi:type="dcterms:W3CDTF">2013-07-27T15:12:29Z</dcterms:created>
  <dcterms:modified xsi:type="dcterms:W3CDTF">2013-08-29T20:32:48Z</dcterms:modified>
</cp:coreProperties>
</file>