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D4B4-54A5-449F-AC13-2BC04CC9ABD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7B8-DA5E-484E-8435-CE1CF997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D4B4-54A5-449F-AC13-2BC04CC9ABD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7B8-DA5E-484E-8435-CE1CF997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D4B4-54A5-449F-AC13-2BC04CC9ABD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7B8-DA5E-484E-8435-CE1CF997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D4B4-54A5-449F-AC13-2BC04CC9ABD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7B8-DA5E-484E-8435-CE1CF997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D4B4-54A5-449F-AC13-2BC04CC9ABD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7B8-DA5E-484E-8435-CE1CF997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D4B4-54A5-449F-AC13-2BC04CC9ABD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7B8-DA5E-484E-8435-CE1CF997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D4B4-54A5-449F-AC13-2BC04CC9ABD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7B8-DA5E-484E-8435-CE1CF997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D4B4-54A5-449F-AC13-2BC04CC9ABD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7B8-DA5E-484E-8435-CE1CF997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D4B4-54A5-449F-AC13-2BC04CC9ABD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7B8-DA5E-484E-8435-CE1CF997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D4B4-54A5-449F-AC13-2BC04CC9ABD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7B8-DA5E-484E-8435-CE1CF997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D4B4-54A5-449F-AC13-2BC04CC9ABD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7B8-DA5E-484E-8435-CE1CF997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D4B4-54A5-449F-AC13-2BC04CC9ABD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827B8-DA5E-484E-8435-CE1CF99740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868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350" b="1" dirty="0" smtClean="0">
                <a:solidFill>
                  <a:srgbClr val="7030A0"/>
                </a:solidFill>
              </a:rPr>
              <a:t>1. The </a:t>
            </a:r>
            <a:r>
              <a:rPr lang="en-US" sz="3350" b="1" dirty="0">
                <a:solidFill>
                  <a:srgbClr val="7030A0"/>
                </a:solidFill>
              </a:rPr>
              <a:t>students will be able to talk about their class schedule.</a:t>
            </a:r>
          </a:p>
          <a:p>
            <a:pPr lvl="0"/>
            <a:r>
              <a:rPr lang="en-US" sz="3350" b="1" dirty="0" smtClean="0">
                <a:solidFill>
                  <a:srgbClr val="7030A0"/>
                </a:solidFill>
              </a:rPr>
              <a:t>2. The </a:t>
            </a:r>
            <a:r>
              <a:rPr lang="en-US" sz="3350" b="1" dirty="0">
                <a:solidFill>
                  <a:srgbClr val="7030A0"/>
                </a:solidFill>
              </a:rPr>
              <a:t>students will be able to use a schedule to talk about time.</a:t>
            </a:r>
          </a:p>
          <a:p>
            <a:pPr lvl="0"/>
            <a:r>
              <a:rPr lang="en-US" sz="3350" b="1" dirty="0" smtClean="0">
                <a:solidFill>
                  <a:srgbClr val="7030A0"/>
                </a:solidFill>
              </a:rPr>
              <a:t>3. The </a:t>
            </a:r>
            <a:r>
              <a:rPr lang="en-US" sz="3350" b="1" dirty="0">
                <a:solidFill>
                  <a:srgbClr val="7030A0"/>
                </a:solidFill>
              </a:rPr>
              <a:t>students will be able to sequence events.</a:t>
            </a:r>
          </a:p>
          <a:p>
            <a:pPr lvl="0"/>
            <a:r>
              <a:rPr lang="en-US" sz="3350" b="1" dirty="0" smtClean="0">
                <a:solidFill>
                  <a:srgbClr val="0070C0"/>
                </a:solidFill>
              </a:rPr>
              <a:t>4. The </a:t>
            </a:r>
            <a:r>
              <a:rPr lang="en-US" sz="3350" b="1" dirty="0">
                <a:solidFill>
                  <a:srgbClr val="0070C0"/>
                </a:solidFill>
              </a:rPr>
              <a:t>students will be able to express likes, dislikes, and favorites.</a:t>
            </a:r>
          </a:p>
          <a:p>
            <a:pPr lvl="0"/>
            <a:r>
              <a:rPr lang="en-US" sz="3350" b="1" dirty="0" smtClean="0">
                <a:solidFill>
                  <a:srgbClr val="0070C0"/>
                </a:solidFill>
              </a:rPr>
              <a:t>5. The </a:t>
            </a:r>
            <a:r>
              <a:rPr lang="en-US" sz="3350" b="1" dirty="0">
                <a:solidFill>
                  <a:srgbClr val="0070C0"/>
                </a:solidFill>
              </a:rPr>
              <a:t>students will be able to talk respond to good and bad news.</a:t>
            </a:r>
          </a:p>
          <a:p>
            <a:pPr lvl="0"/>
            <a:r>
              <a:rPr lang="en-US" sz="3350" b="1" dirty="0" smtClean="0">
                <a:solidFill>
                  <a:schemeClr val="accent6">
                    <a:lumMod val="75000"/>
                  </a:schemeClr>
                </a:solidFill>
              </a:rPr>
              <a:t>6. The </a:t>
            </a:r>
            <a:r>
              <a:rPr lang="en-US" sz="3350" b="1" dirty="0">
                <a:solidFill>
                  <a:schemeClr val="accent6">
                    <a:lumMod val="75000"/>
                  </a:schemeClr>
                </a:solidFill>
              </a:rPr>
              <a:t>students will be able to talk about </a:t>
            </a:r>
            <a:r>
              <a:rPr lang="en-US" sz="3350" b="1" dirty="0" smtClean="0">
                <a:solidFill>
                  <a:schemeClr val="accent6">
                    <a:lumMod val="75000"/>
                  </a:schemeClr>
                </a:solidFill>
              </a:rPr>
              <a:t>prices.</a:t>
            </a:r>
            <a:endParaRPr lang="en-US" sz="335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350" b="1" dirty="0" smtClean="0">
                <a:solidFill>
                  <a:schemeClr val="accent6">
                    <a:lumMod val="75000"/>
                  </a:schemeClr>
                </a:solidFill>
              </a:rPr>
              <a:t>7. The </a:t>
            </a:r>
            <a:r>
              <a:rPr lang="en-US" sz="3350" b="1" dirty="0">
                <a:solidFill>
                  <a:schemeClr val="accent6">
                    <a:lumMod val="75000"/>
                  </a:schemeClr>
                </a:solidFill>
              </a:rPr>
              <a:t>students will be able to point things out (general location).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1600"/>
            <a:ext cx="8610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7030A0"/>
                </a:solidFill>
              </a:rPr>
              <a:t>1. The students will be able to talk about their class schedule.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95400"/>
            <a:ext cx="8458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7030A0"/>
                </a:solidFill>
              </a:rPr>
              <a:t>2. The students will be able to use a schedule to talk about time.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9540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7030A0"/>
                </a:solidFill>
              </a:rPr>
              <a:t>3. The students will be able to sequence events.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38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0070C0"/>
                </a:solidFill>
              </a:rPr>
              <a:t>4. The students will be able to express likes, dislikes, and favorites.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95400"/>
            <a:ext cx="8458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0070C0"/>
                </a:solidFill>
              </a:rPr>
              <a:t>5. The students will be able to talk respond to good and bad news.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534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6. The students will be able to talk about prices.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305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7. The students will be able to point things out (general location).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200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Linda Kammann</cp:lastModifiedBy>
  <cp:revision>3</cp:revision>
  <dcterms:created xsi:type="dcterms:W3CDTF">2013-07-27T14:53:03Z</dcterms:created>
  <dcterms:modified xsi:type="dcterms:W3CDTF">2013-08-29T20:33:26Z</dcterms:modified>
</cp:coreProperties>
</file>