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1CAB-640E-429E-B62F-1DE714BE351F}" type="datetimeFigureOut">
              <a:rPr lang="en-US"/>
              <a:t>2/3/2016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78706-A919-4334-B794-1602A1F8410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2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78706-A919-4334-B794-1602A1F8410D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84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78706-A919-4334-B794-1602A1F8410D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08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78706-A919-4334-B794-1602A1F8410D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84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78706-A919-4334-B794-1602A1F8410D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25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78706-A919-4334-B794-1602A1F8410D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08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 verb mogen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Deutsch II Kapitel 10-1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04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verb mogen</a:t>
            </a:r>
            <a:endParaRPr lang="en-US" dirty="0"/>
          </a:p>
        </p:txBody>
      </p:sp>
      <p:pic>
        <p:nvPicPr>
          <p:cNvPr id="5" name="Content Placeholder 4" descr="Baden-Baden (Bade-Bade). A voyage to Baden-Baden, Baden-Württemberg ...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77863" y="2532658"/>
            <a:ext cx="4183062" cy="313729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/>
              <a:t>The helping verb 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/>
              <a:t>(modal) </a:t>
            </a:r>
            <a:endParaRPr lang="en-US" sz="2800" b="1" dirty="0"/>
          </a:p>
          <a:p>
            <a:pPr marL="0" indent="0" algn="ctr">
              <a:buNone/>
            </a:pPr>
            <a:r>
              <a:rPr lang="en-US" sz="2800" b="1"/>
              <a:t>mö​gen means like. </a:t>
            </a:r>
            <a:endParaRPr lang="en-US" sz="2800" b="1" dirty="0"/>
          </a:p>
          <a:p>
            <a:pPr marL="0" indent="0" algn="ctr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4422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verb mogen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74472250"/>
              </p:ext>
            </p:extLst>
          </p:nvPr>
        </p:nvGraphicFramePr>
        <p:xfrm>
          <a:off x="677863" y="2160588"/>
          <a:ext cx="418403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678">
                  <a:extLst>
                    <a:ext uri="{9D8B030D-6E8A-4147-A177-3AD203B41FA5}">
                      <a16:colId xmlns:a16="http://schemas.microsoft.com/office/drawing/2014/main" xmlns="" val="2414992798"/>
                    </a:ext>
                  </a:extLst>
                </a:gridCol>
                <a:gridCol w="1394678">
                  <a:extLst>
                    <a:ext uri="{9D8B030D-6E8A-4147-A177-3AD203B41FA5}">
                      <a16:colId xmlns:a16="http://schemas.microsoft.com/office/drawing/2014/main" xmlns="" val="3286447977"/>
                    </a:ext>
                  </a:extLst>
                </a:gridCol>
                <a:gridCol w="1394678">
                  <a:extLst>
                    <a:ext uri="{9D8B030D-6E8A-4147-A177-3AD203B41FA5}">
                      <a16:colId xmlns:a16="http://schemas.microsoft.com/office/drawing/2014/main" xmlns="" val="2823092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7865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Ich mag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wir mögen​​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3008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du magst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Sie </a:t>
                      </a:r>
                      <a:r>
                        <a:rPr lang="en-US" dirty="0">
                          <a:latin typeface="Trebuchet MS" charset="0"/>
                        </a:rPr>
                        <a:t>mögen</a:t>
                      </a:r>
                      <a:endParaRPr lang="en-US" dirty="0">
                        <a:latin typeface="Century Goth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rebuchet MS" charset="0"/>
                        </a:rPr>
                        <a:t> ihr mögt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6006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er mag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rebuchet MS" charset="0"/>
                        </a:rPr>
                        <a:t>sie mögen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2882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sie mag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5837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es mag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5059425"/>
                  </a:ext>
                </a:extLst>
              </a:tr>
            </a:tbl>
          </a:graphicData>
        </a:graphic>
      </p:graphicFrame>
      <p:pic>
        <p:nvPicPr>
          <p:cNvPr id="5" name="Content Placeholder 4" descr="wattafukk: Lichtenstein Castle, Baden-württemberg, Germany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89525" y="2192060"/>
            <a:ext cx="4184650" cy="3818493"/>
          </a:xfrm>
        </p:spPr>
      </p:pic>
    </p:spTree>
    <p:extLst>
      <p:ext uri="{BB962C8B-B14F-4D97-AF65-F5344CB8AC3E}">
        <p14:creationId xmlns:p14="http://schemas.microsoft.com/office/powerpoint/2010/main" val="891662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verb mogen</a:t>
            </a:r>
            <a:endParaRPr lang="en-US" dirty="0"/>
          </a:p>
        </p:txBody>
      </p:sp>
      <p:pic>
        <p:nvPicPr>
          <p:cNvPr id="5" name="Content Placeholder 4" descr="Wer ins Festspielhaus Baden-Baden kommt, will in Schönheit schwelgen ...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77863" y="2552024"/>
            <a:ext cx="4183062" cy="309856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/>
              <a:t>Ich mag Hausaufgaben.</a:t>
            </a:r>
            <a:endParaRPr lang="en-US" sz="2800" b="1" dirty="0"/>
          </a:p>
          <a:p>
            <a:pPr marL="0" indent="0" algn="ctr">
              <a:buNone/>
            </a:pPr>
            <a:r>
              <a:rPr lang="en-US" sz="2800" b="1"/>
              <a:t>Sie mag die Schule.</a:t>
            </a:r>
            <a:endParaRPr lang="en-US" sz="2800" b="1" dirty="0"/>
          </a:p>
          <a:p>
            <a:pPr marL="0" indent="0" algn="ctr">
              <a:buNone/>
            </a:pPr>
            <a:r>
              <a:rPr lang="en-US" sz="2800" b="1"/>
              <a:t>Wir mögen Deutsch. ​​</a:t>
            </a:r>
            <a:endParaRPr lang="en-US" sz="2800" b="1" dirty="0"/>
          </a:p>
          <a:p>
            <a:pPr marL="0" indent="0" algn="ctr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65530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verb mogen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2400" b="1"/>
              <a:t>Wir mögen Schulefrei nicht.</a:t>
            </a:r>
            <a:endParaRPr lang="en-US" sz="2400" b="1" dirty="0"/>
          </a:p>
          <a:p>
            <a:pPr marL="0" indent="0" algn="ctr">
              <a:buNone/>
            </a:pPr>
            <a:r>
              <a:rPr lang="en-US" sz="2400" b="1"/>
              <a:t>Er mag einkaufen nicht</a:t>
            </a:r>
            <a:r>
              <a:rPr lang="en-US" sz="2400"/>
              <a:t>.</a:t>
            </a:r>
            <a:endParaRPr lang="en-US" sz="2400" dirty="0"/>
          </a:p>
          <a:p>
            <a:pPr marL="0" indent="0" algn="ctr">
              <a:buNone/>
            </a:pPr>
            <a:r>
              <a:rPr lang="en-US" sz="2400"/>
              <a:t>​​</a:t>
            </a:r>
            <a:endParaRPr lang="en-US" sz="2400" dirty="0"/>
          </a:p>
        </p:txBody>
      </p:sp>
      <p:pic>
        <p:nvPicPr>
          <p:cNvPr id="5" name="Content Placeholder 4" descr="wattafukk: Lichtenstein Castle, Baden-württemberg, Germany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26311" y="2160588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724984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</TotalTime>
  <Words>72</Words>
  <Application>Microsoft Office PowerPoint</Application>
  <PresentationFormat>Widescreen</PresentationFormat>
  <Paragraphs>34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Trebuchet MS</vt:lpstr>
      <vt:lpstr>Wingdings 3</vt:lpstr>
      <vt:lpstr>Facet</vt:lpstr>
      <vt:lpstr>The verb mogen</vt:lpstr>
      <vt:lpstr>The verb mogen</vt:lpstr>
      <vt:lpstr>The verb mogen</vt:lpstr>
      <vt:lpstr>The verb mogen</vt:lpstr>
      <vt:lpstr>The verb mogen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KAMMANN, LINDA</dc:creator>
  <cp:lastModifiedBy>KAMMANN, LINDA</cp:lastModifiedBy>
  <cp:revision>3</cp:revision>
  <dcterms:created xsi:type="dcterms:W3CDTF">2014-09-12T02:18:09Z</dcterms:created>
  <dcterms:modified xsi:type="dcterms:W3CDTF">2016-02-03T11:30:28Z</dcterms:modified>
</cp:coreProperties>
</file>