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3" r:id="rId8"/>
    <p:sldId id="261" r:id="rId9"/>
    <p:sldId id="262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Der, die das pronouns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Deutsch I </a:t>
            </a:r>
            <a:r>
              <a:rPr lang="en-US" dirty="0" err="1" smtClean="0"/>
              <a:t>kapitel</a:t>
            </a:r>
            <a:r>
              <a:rPr lang="en-US" dirty="0" smtClean="0"/>
              <a:t> 3-2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92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the nouns is feminine…..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393402"/>
            <a:ext cx="4878387" cy="325388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Die Couch </a:t>
            </a:r>
            <a:r>
              <a:rPr lang="en-US" sz="2800" b="1" dirty="0" err="1" smtClean="0"/>
              <a:t>ist</a:t>
            </a:r>
            <a:r>
              <a:rPr lang="en-US" sz="2800" b="1" dirty="0" smtClean="0"/>
              <a:t> toll!</a:t>
            </a:r>
          </a:p>
          <a:p>
            <a:pPr marL="0" indent="0" algn="ctr">
              <a:buNone/>
            </a:pPr>
            <a:r>
              <a:rPr lang="en-US" sz="2800" b="1" dirty="0" err="1" smtClean="0"/>
              <a:t>Sie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ist</a:t>
            </a:r>
            <a:r>
              <a:rPr lang="en-US" sz="2800" b="1" dirty="0" smtClean="0"/>
              <a:t> toll!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 smtClean="0"/>
              <a:t>Die Frau </a:t>
            </a:r>
            <a:r>
              <a:rPr lang="en-US" sz="2800" b="1" dirty="0" err="1" smtClean="0"/>
              <a:t>ist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hübsch</a:t>
            </a:r>
            <a:r>
              <a:rPr lang="en-US" sz="2800" b="1" dirty="0" smtClean="0"/>
              <a:t>.</a:t>
            </a:r>
          </a:p>
          <a:p>
            <a:pPr marL="0" indent="0" algn="ctr">
              <a:buNone/>
            </a:pPr>
            <a:r>
              <a:rPr lang="en-US" sz="2800" b="1" dirty="0" err="1" smtClean="0"/>
              <a:t>Sie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ist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hübsch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83016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the noun is neuter….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The article is das.</a:t>
            </a:r>
          </a:p>
          <a:p>
            <a:pPr marL="0" indent="0" algn="ctr">
              <a:buNone/>
            </a:pPr>
            <a:r>
              <a:rPr lang="en-US" sz="2800" b="1" dirty="0" smtClean="0"/>
              <a:t>The pronoun is </a:t>
            </a:r>
            <a:r>
              <a:rPr lang="en-US" sz="2800" b="1" dirty="0" err="1" smtClean="0"/>
              <a:t>es</a:t>
            </a:r>
            <a:r>
              <a:rPr lang="en-US" sz="2800" b="1" dirty="0" smtClean="0"/>
              <a:t>. </a:t>
            </a:r>
            <a:endParaRPr lang="en-US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665" y="2249488"/>
            <a:ext cx="4722282" cy="3541712"/>
          </a:xfrm>
        </p:spPr>
      </p:pic>
    </p:spTree>
    <p:extLst>
      <p:ext uri="{BB962C8B-B14F-4D97-AF65-F5344CB8AC3E}">
        <p14:creationId xmlns:p14="http://schemas.microsoft.com/office/powerpoint/2010/main" val="2676884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the noun is neuter….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Das </a:t>
            </a:r>
            <a:r>
              <a:rPr lang="en-US" sz="2800" b="1" dirty="0" err="1" smtClean="0"/>
              <a:t>Bett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ist</a:t>
            </a:r>
            <a:r>
              <a:rPr lang="en-US" sz="2800" b="1" dirty="0" smtClean="0"/>
              <a:t> alt.</a:t>
            </a:r>
          </a:p>
          <a:p>
            <a:pPr marL="0" indent="0" algn="ctr">
              <a:buNone/>
            </a:pPr>
            <a:r>
              <a:rPr lang="en-US" sz="2800" b="1" dirty="0" err="1" smtClean="0"/>
              <a:t>Es</a:t>
            </a:r>
            <a:r>
              <a:rPr lang="en-US" sz="2800" b="1" dirty="0"/>
              <a:t> </a:t>
            </a:r>
            <a:r>
              <a:rPr lang="en-US" sz="2800" b="1" dirty="0" err="1" smtClean="0"/>
              <a:t>ist</a:t>
            </a:r>
            <a:r>
              <a:rPr lang="en-US" sz="2800" b="1" dirty="0" smtClean="0"/>
              <a:t> alt.</a:t>
            </a:r>
          </a:p>
          <a:p>
            <a:pPr marL="0" indent="0" algn="ctr">
              <a:buNone/>
            </a:pPr>
            <a:r>
              <a:rPr lang="en-US" sz="2800" b="1" dirty="0" smtClean="0"/>
              <a:t>Das Baby </a:t>
            </a:r>
            <a:r>
              <a:rPr lang="en-US" sz="2800" b="1" dirty="0" err="1" smtClean="0"/>
              <a:t>ist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klein</a:t>
            </a:r>
            <a:r>
              <a:rPr lang="en-US" sz="2800" b="1" dirty="0" smtClean="0"/>
              <a:t>.</a:t>
            </a:r>
          </a:p>
          <a:p>
            <a:pPr marL="0" indent="0" algn="ctr">
              <a:buNone/>
            </a:pPr>
            <a:r>
              <a:rPr lang="en-US" sz="2800" b="1" dirty="0" err="1" smtClean="0"/>
              <a:t>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ist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klein</a:t>
            </a:r>
            <a:r>
              <a:rPr lang="en-US" sz="2800" b="1" dirty="0" smtClean="0"/>
              <a:t>. </a:t>
            </a:r>
            <a:endParaRPr lang="en-US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990" y="2249488"/>
            <a:ext cx="4847632" cy="3541712"/>
          </a:xfrm>
        </p:spPr>
      </p:pic>
    </p:spTree>
    <p:extLst>
      <p:ext uri="{BB962C8B-B14F-4D97-AF65-F5344CB8AC3E}">
        <p14:creationId xmlns:p14="http://schemas.microsoft.com/office/powerpoint/2010/main" val="2742100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pronoun?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A pronoun is a word that replaces a noun.</a:t>
            </a:r>
            <a:endParaRPr lang="en-US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665" y="2249488"/>
            <a:ext cx="4722282" cy="3541712"/>
          </a:xfrm>
        </p:spPr>
      </p:pic>
    </p:spTree>
    <p:extLst>
      <p:ext uri="{BB962C8B-B14F-4D97-AF65-F5344CB8AC3E}">
        <p14:creationId xmlns:p14="http://schemas.microsoft.com/office/powerpoint/2010/main" val="653328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pronoun?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65" y="2249488"/>
            <a:ext cx="4722282" cy="354171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In German, all nouns have articles. That means that either an indefinite (</a:t>
            </a:r>
            <a:r>
              <a:rPr lang="en-US" sz="2800" b="1" dirty="0" err="1" smtClean="0"/>
              <a:t>ein</a:t>
            </a:r>
            <a:r>
              <a:rPr lang="en-US" sz="2800" b="1" dirty="0" smtClean="0"/>
              <a:t> or </a:t>
            </a:r>
            <a:r>
              <a:rPr lang="en-US" sz="2800" b="1" dirty="0" err="1" smtClean="0"/>
              <a:t>eine</a:t>
            </a:r>
            <a:r>
              <a:rPr lang="en-US" sz="2800" b="1" dirty="0" smtClean="0"/>
              <a:t>) or a definite  (der, die, das) comes in front of all nouns.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2052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pronoun?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Each noun has a corresponding pronoun. </a:t>
            </a:r>
          </a:p>
          <a:p>
            <a:pPr marL="0" indent="0" algn="ctr">
              <a:buNone/>
            </a:pPr>
            <a:r>
              <a:rPr lang="en-US" sz="2800" b="1" dirty="0" smtClean="0"/>
              <a:t>The pronouns are </a:t>
            </a:r>
            <a:r>
              <a:rPr lang="en-US" sz="2800" b="1" dirty="0" err="1" smtClean="0"/>
              <a:t>er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sie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es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236" y="2249488"/>
            <a:ext cx="4427140" cy="3541712"/>
          </a:xfrm>
        </p:spPr>
      </p:pic>
    </p:spTree>
    <p:extLst>
      <p:ext uri="{BB962C8B-B14F-4D97-AF65-F5344CB8AC3E}">
        <p14:creationId xmlns:p14="http://schemas.microsoft.com/office/powerpoint/2010/main" val="2026405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pronoun?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65" y="2249488"/>
            <a:ext cx="4722282" cy="354171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All nouns have a gender. That  is masculine, feminine or neuter.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The same is true for the pronouns.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0855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beispiel</a:t>
            </a:r>
            <a:r>
              <a:rPr lang="en-US" dirty="0" smtClean="0"/>
              <a:t>…..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532" y="2249488"/>
            <a:ext cx="5317761" cy="3541712"/>
          </a:xfrm>
        </p:spPr>
      </p:pic>
    </p:spTree>
    <p:extLst>
      <p:ext uri="{BB962C8B-B14F-4D97-AF65-F5344CB8AC3E}">
        <p14:creationId xmlns:p14="http://schemas.microsoft.com/office/powerpoint/2010/main" val="2121716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the noun is masculine…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en-US" b="1" dirty="0" smtClean="0">
              <a:solidFill>
                <a:prstClr val="white"/>
              </a:solidFill>
            </a:endParaRPr>
          </a:p>
          <a:p>
            <a:pPr marL="0" lvl="0" indent="0" algn="ctr">
              <a:buNone/>
            </a:pPr>
            <a:r>
              <a:rPr lang="en-US" b="1" dirty="0" smtClean="0">
                <a:solidFill>
                  <a:prstClr val="white"/>
                </a:solidFill>
              </a:rPr>
              <a:t>The </a:t>
            </a:r>
            <a:r>
              <a:rPr lang="en-US" b="1" dirty="0">
                <a:solidFill>
                  <a:prstClr val="white"/>
                </a:solidFill>
              </a:rPr>
              <a:t>article is der.</a:t>
            </a:r>
          </a:p>
          <a:p>
            <a:pPr marL="0" lvl="0" indent="0" algn="ctr">
              <a:buNone/>
            </a:pPr>
            <a:r>
              <a:rPr lang="en-US" b="1" dirty="0">
                <a:solidFill>
                  <a:prstClr val="white"/>
                </a:solidFill>
              </a:rPr>
              <a:t>The pronoun is </a:t>
            </a:r>
            <a:r>
              <a:rPr lang="en-US" b="1" dirty="0" err="1">
                <a:solidFill>
                  <a:prstClr val="white"/>
                </a:solidFill>
              </a:rPr>
              <a:t>er</a:t>
            </a:r>
            <a:r>
              <a:rPr lang="en-US" b="1" dirty="0">
                <a:solidFill>
                  <a:prstClr val="white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146" y="2097088"/>
            <a:ext cx="4097350" cy="4097350"/>
          </a:xfrm>
        </p:spPr>
      </p:pic>
    </p:spTree>
    <p:extLst>
      <p:ext uri="{BB962C8B-B14F-4D97-AF65-F5344CB8AC3E}">
        <p14:creationId xmlns:p14="http://schemas.microsoft.com/office/powerpoint/2010/main" val="1372861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the noun is masculine…..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Der </a:t>
            </a:r>
            <a:r>
              <a:rPr lang="en-US" sz="2800" b="1" dirty="0" err="1" smtClean="0"/>
              <a:t>Schrank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ist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neu</a:t>
            </a:r>
            <a:r>
              <a:rPr lang="en-US" sz="2800" b="1" dirty="0" smtClean="0"/>
              <a:t>.</a:t>
            </a:r>
          </a:p>
          <a:p>
            <a:pPr marL="0" indent="0" algn="ctr">
              <a:buNone/>
            </a:pPr>
            <a:r>
              <a:rPr lang="en-US" sz="2800" b="1" dirty="0" err="1" smtClean="0"/>
              <a:t>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ist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neu</a:t>
            </a:r>
            <a:r>
              <a:rPr lang="en-US" sz="2800" b="1" dirty="0" smtClean="0"/>
              <a:t>.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 smtClean="0"/>
              <a:t>Der Mann </a:t>
            </a:r>
            <a:r>
              <a:rPr lang="en-US" sz="2800" b="1" dirty="0" err="1" smtClean="0"/>
              <a:t>ist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nett</a:t>
            </a:r>
            <a:r>
              <a:rPr lang="en-US" sz="2800" b="1" dirty="0" smtClean="0"/>
              <a:t>.</a:t>
            </a:r>
          </a:p>
          <a:p>
            <a:pPr marL="0" indent="0" algn="ctr">
              <a:buNone/>
            </a:pPr>
            <a:r>
              <a:rPr lang="en-US" sz="2800" b="1" dirty="0" err="1" smtClean="0"/>
              <a:t>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ist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nett</a:t>
            </a:r>
            <a:r>
              <a:rPr lang="en-US" sz="2800" b="1" dirty="0" smtClean="0"/>
              <a:t>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52" y="2249488"/>
            <a:ext cx="3447108" cy="3541712"/>
          </a:xfrm>
        </p:spPr>
      </p:pic>
    </p:spTree>
    <p:extLst>
      <p:ext uri="{BB962C8B-B14F-4D97-AF65-F5344CB8AC3E}">
        <p14:creationId xmlns:p14="http://schemas.microsoft.com/office/powerpoint/2010/main" val="1891946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the noun is feminine…..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395841"/>
            <a:ext cx="4878387" cy="324900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The article is die.</a:t>
            </a:r>
          </a:p>
          <a:p>
            <a:pPr marL="0" indent="0" algn="ctr">
              <a:buNone/>
            </a:pPr>
            <a:r>
              <a:rPr lang="en-US" sz="2800" b="1" dirty="0" smtClean="0"/>
              <a:t>The pronoun is </a:t>
            </a:r>
            <a:r>
              <a:rPr lang="en-US" sz="2800" b="1" dirty="0" err="1" smtClean="0"/>
              <a:t>sie</a:t>
            </a:r>
            <a:r>
              <a:rPr lang="en-US" sz="28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6579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22</TotalTime>
  <Words>236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Tw Cen MT</vt:lpstr>
      <vt:lpstr>Circuit</vt:lpstr>
      <vt:lpstr>Der, die das pronouns</vt:lpstr>
      <vt:lpstr>What is a pronoun?</vt:lpstr>
      <vt:lpstr>What is a pronoun?</vt:lpstr>
      <vt:lpstr>What is a pronoun?</vt:lpstr>
      <vt:lpstr>What is a pronoun?</vt:lpstr>
      <vt:lpstr>Zum beispiel…..</vt:lpstr>
      <vt:lpstr>If the noun is masculine…</vt:lpstr>
      <vt:lpstr>IF the noun is masculine…..</vt:lpstr>
      <vt:lpstr>If the noun is feminine…..</vt:lpstr>
      <vt:lpstr>IF the nouns is feminine…..</vt:lpstr>
      <vt:lpstr>IF the noun is neuter….</vt:lpstr>
      <vt:lpstr>If the noun is neuter….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Der, die das pronouns</dc:title>
  <dc:creator>Linda Kammann</dc:creator>
  <cp:lastModifiedBy>Linda Kammann</cp:lastModifiedBy>
  <cp:revision>2</cp:revision>
  <dcterms:created xsi:type="dcterms:W3CDTF">2016-01-10T22:49:05Z</dcterms:created>
  <dcterms:modified xsi:type="dcterms:W3CDTF">2016-01-10T23:11:39Z</dcterms:modified>
</cp:coreProperties>
</file>