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1/10/2016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1/10/2016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Wortschatz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Deutsch I </a:t>
            </a:r>
            <a:r>
              <a:rPr lang="en-US" dirty="0" err="1" smtClean="0"/>
              <a:t>Kapitel</a:t>
            </a:r>
            <a:r>
              <a:rPr lang="en-US" dirty="0" smtClean="0"/>
              <a:t> 3 </a:t>
            </a:r>
            <a:r>
              <a:rPr lang="en-US" dirty="0" err="1" smtClean="0"/>
              <a:t>Zweite</a:t>
            </a:r>
            <a:r>
              <a:rPr lang="en-US" dirty="0" smtClean="0"/>
              <a:t> </a:t>
            </a:r>
            <a:r>
              <a:rPr lang="en-US" dirty="0" err="1" smtClean="0"/>
              <a:t>Stufe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19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1369" y="5280846"/>
            <a:ext cx="10570632" cy="978285"/>
          </a:xfrm>
        </p:spPr>
        <p:txBody>
          <a:bodyPr>
            <a:normAutofit/>
          </a:bodyPr>
          <a:lstStyle/>
          <a:p>
            <a:r>
              <a:rPr lang="en-US" sz="3200" b="1" dirty="0"/>
              <a:t>adjectives to describe a room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205301"/>
              </p:ext>
            </p:extLst>
          </p:nvPr>
        </p:nvGraphicFramePr>
        <p:xfrm>
          <a:off x="1413814" y="719662"/>
          <a:ext cx="8502918" cy="3864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1459"/>
                <a:gridCol w="4251459"/>
              </a:tblGrid>
              <a:tr h="460614">
                <a:tc>
                  <a:txBody>
                    <a:bodyPr/>
                    <a:lstStyle/>
                    <a:p>
                      <a:r>
                        <a:rPr lang="en-US" dirty="0" smtClean="0"/>
                        <a:t>Deutsch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Englisch</a:t>
                      </a:r>
                      <a:endParaRPr lang="en-US" dirty="0"/>
                    </a:p>
                  </a:txBody>
                  <a:tcPr/>
                </a:tc>
              </a:tr>
              <a:tr h="460614">
                <a:tc>
                  <a:txBody>
                    <a:bodyPr/>
                    <a:lstStyle/>
                    <a:p>
                      <a:r>
                        <a:rPr lang="en-US" dirty="0" smtClean="0"/>
                        <a:t>das Zimmer,-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Room</a:t>
                      </a:r>
                      <a:endParaRPr lang="en-US" dirty="0"/>
                    </a:p>
                  </a:txBody>
                  <a:tcPr/>
                </a:tc>
              </a:tr>
              <a:tr h="460614">
                <a:tc>
                  <a:txBody>
                    <a:bodyPr/>
                    <a:lstStyle/>
                    <a:p>
                      <a:r>
                        <a:rPr lang="en-US" dirty="0" smtClean="0"/>
                        <a:t>die </a:t>
                      </a:r>
                      <a:r>
                        <a:rPr lang="en-US" dirty="0" err="1" smtClean="0"/>
                        <a:t>Möbel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pl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Furniture</a:t>
                      </a:r>
                      <a:endParaRPr lang="en-US" dirty="0"/>
                    </a:p>
                  </a:txBody>
                  <a:tcPr/>
                </a:tc>
              </a:tr>
              <a:tr h="460614">
                <a:tc>
                  <a:txBody>
                    <a:bodyPr/>
                    <a:lstStyle/>
                    <a:p>
                      <a:r>
                        <a:rPr lang="en-US" dirty="0" smtClean="0"/>
                        <a:t>der </a:t>
                      </a:r>
                      <a:r>
                        <a:rPr lang="en-US" dirty="0" err="1" smtClean="0"/>
                        <a:t>Schrank</a:t>
                      </a:r>
                      <a:r>
                        <a:rPr lang="en-US" dirty="0" smtClean="0"/>
                        <a:t>,-”e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Cabinet</a:t>
                      </a:r>
                      <a:endParaRPr lang="en-US" dirty="0"/>
                    </a:p>
                  </a:txBody>
                  <a:tcPr/>
                </a:tc>
              </a:tr>
              <a:tr h="460614">
                <a:tc>
                  <a:txBody>
                    <a:bodyPr/>
                    <a:lstStyle/>
                    <a:p>
                      <a:r>
                        <a:rPr lang="en-US" dirty="0" smtClean="0"/>
                        <a:t>der </a:t>
                      </a:r>
                      <a:r>
                        <a:rPr lang="en-US" dirty="0" err="1" smtClean="0"/>
                        <a:t>Schreibtisch</a:t>
                      </a:r>
                      <a:r>
                        <a:rPr lang="en-US" dirty="0" smtClean="0"/>
                        <a:t>,-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Desk</a:t>
                      </a:r>
                      <a:endParaRPr lang="en-US" dirty="0"/>
                    </a:p>
                  </a:txBody>
                  <a:tcPr/>
                </a:tc>
              </a:tr>
              <a:tr h="460614">
                <a:tc>
                  <a:txBody>
                    <a:bodyPr/>
                    <a:lstStyle/>
                    <a:p>
                      <a:r>
                        <a:rPr lang="en-US" dirty="0" smtClean="0"/>
                        <a:t>die </a:t>
                      </a:r>
                      <a:r>
                        <a:rPr lang="en-US" dirty="0" err="1" smtClean="0"/>
                        <a:t>Stereoanlage</a:t>
                      </a:r>
                      <a:r>
                        <a:rPr lang="en-US" dirty="0" smtClean="0"/>
                        <a:t>,-n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Stereo</a:t>
                      </a:r>
                      <a:endParaRPr lang="en-US" dirty="0"/>
                    </a:p>
                  </a:txBody>
                  <a:tcPr/>
                </a:tc>
              </a:tr>
              <a:tr h="460614">
                <a:tc>
                  <a:txBody>
                    <a:bodyPr/>
                    <a:lstStyle/>
                    <a:p>
                      <a:r>
                        <a:rPr lang="en-US" dirty="0" smtClean="0"/>
                        <a:t>die Couch,-</a:t>
                      </a:r>
                      <a:r>
                        <a:rPr lang="en-US" dirty="0" err="1" smtClean="0"/>
                        <a:t>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Couch</a:t>
                      </a:r>
                      <a:endParaRPr lang="en-US" dirty="0"/>
                    </a:p>
                  </a:txBody>
                  <a:tcPr/>
                </a:tc>
              </a:tr>
              <a:tr h="460614">
                <a:tc>
                  <a:txBody>
                    <a:bodyPr/>
                    <a:lstStyle/>
                    <a:p>
                      <a:r>
                        <a:rPr lang="en-US" dirty="0" smtClean="0"/>
                        <a:t>das </a:t>
                      </a:r>
                      <a:r>
                        <a:rPr lang="en-US" dirty="0" err="1" smtClean="0"/>
                        <a:t>Bett</a:t>
                      </a:r>
                      <a:r>
                        <a:rPr lang="en-US" dirty="0" smtClean="0"/>
                        <a:t>,-</a:t>
                      </a:r>
                      <a:r>
                        <a:rPr lang="en-US" dirty="0" err="1" smtClean="0"/>
                        <a:t>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2953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1217" y="5280846"/>
            <a:ext cx="10660784" cy="96540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EFEFE"/>
                </a:solidFill>
                <a:ea typeface="+mj-ea"/>
                <a:cs typeface="+mj-cs"/>
              </a:rPr>
              <a:t>adjectives to describe a room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177528"/>
              </p:ext>
            </p:extLst>
          </p:nvPr>
        </p:nvGraphicFramePr>
        <p:xfrm>
          <a:off x="1413814" y="719662"/>
          <a:ext cx="8502918" cy="3684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1459"/>
                <a:gridCol w="4251459"/>
              </a:tblGrid>
              <a:tr h="460614">
                <a:tc>
                  <a:txBody>
                    <a:bodyPr/>
                    <a:lstStyle/>
                    <a:p>
                      <a:r>
                        <a:rPr lang="en-US" dirty="0" smtClean="0"/>
                        <a:t>Deutsch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Englisch</a:t>
                      </a:r>
                      <a:endParaRPr lang="en-US" dirty="0"/>
                    </a:p>
                  </a:txBody>
                  <a:tcPr/>
                </a:tc>
              </a:tr>
              <a:tr h="460614">
                <a:tc>
                  <a:txBody>
                    <a:bodyPr/>
                    <a:lstStyle/>
                    <a:p>
                      <a:r>
                        <a:rPr lang="en-US" dirty="0" smtClean="0"/>
                        <a:t>das Regal,-e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Bookcase, shelf</a:t>
                      </a:r>
                      <a:endParaRPr lang="en-US" dirty="0"/>
                    </a:p>
                  </a:txBody>
                  <a:tcPr/>
                </a:tc>
              </a:tr>
              <a:tr h="460614">
                <a:tc>
                  <a:txBody>
                    <a:bodyPr/>
                    <a:lstStyle/>
                    <a:p>
                      <a:r>
                        <a:rPr lang="en-US" dirty="0" smtClean="0"/>
                        <a:t>der </a:t>
                      </a:r>
                      <a:r>
                        <a:rPr lang="en-US" dirty="0" err="1" smtClean="0"/>
                        <a:t>Stuhl</a:t>
                      </a:r>
                      <a:r>
                        <a:rPr lang="en-US" dirty="0" smtClean="0"/>
                        <a:t>,-”e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chair</a:t>
                      </a:r>
                      <a:endParaRPr lang="en-US" dirty="0"/>
                    </a:p>
                  </a:txBody>
                  <a:tcPr/>
                </a:tc>
              </a:tr>
              <a:tr h="4606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606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6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6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61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108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854" y="5280847"/>
            <a:ext cx="10622147" cy="952528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EFEFE"/>
                </a:solidFill>
                <a:ea typeface="+mj-ea"/>
                <a:cs typeface="+mj-cs"/>
              </a:rPr>
              <a:t>adjectives to describe a room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490790"/>
              </p:ext>
            </p:extLst>
          </p:nvPr>
        </p:nvGraphicFramePr>
        <p:xfrm>
          <a:off x="1413814" y="719662"/>
          <a:ext cx="8502918" cy="3224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1459"/>
                <a:gridCol w="4251459"/>
              </a:tblGrid>
              <a:tr h="460614">
                <a:tc>
                  <a:txBody>
                    <a:bodyPr/>
                    <a:lstStyle/>
                    <a:p>
                      <a:r>
                        <a:rPr lang="en-US" dirty="0" smtClean="0"/>
                        <a:t>Deutsch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Englisch</a:t>
                      </a:r>
                      <a:endParaRPr lang="en-US" dirty="0"/>
                    </a:p>
                  </a:txBody>
                  <a:tcPr/>
                </a:tc>
              </a:tr>
              <a:tr h="46061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60614">
                <a:tc>
                  <a:txBody>
                    <a:bodyPr/>
                    <a:lstStyle/>
                    <a:p>
                      <a:r>
                        <a:rPr lang="en-US" dirty="0" smtClean="0"/>
                        <a:t>alt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6061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klein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61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groß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61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bequem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0614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unbequem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5011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adjectives to describe a room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4536852"/>
              </p:ext>
            </p:extLst>
          </p:nvPr>
        </p:nvGraphicFramePr>
        <p:xfrm>
          <a:off x="819150" y="2222500"/>
          <a:ext cx="105537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6850"/>
                <a:gridCol w="52768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Deutsch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Englisch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schön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pretty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hässlich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ugly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kaputt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broken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1615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Pronouns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6022704"/>
              </p:ext>
            </p:extLst>
          </p:nvPr>
        </p:nvGraphicFramePr>
        <p:xfrm>
          <a:off x="819150" y="2222500"/>
          <a:ext cx="105537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6850"/>
                <a:gridCol w="52768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Deutsch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Englisch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Sie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pl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290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useful words and expressions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921882"/>
              </p:ext>
            </p:extLst>
          </p:nvPr>
        </p:nvGraphicFramePr>
        <p:xfrm>
          <a:off x="819150" y="2222500"/>
          <a:ext cx="105537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76850"/>
                <a:gridCol w="52768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Deutsch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Englisch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ganz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really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quite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aber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der Computer,-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4200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12</TotalTime>
  <Words>119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Quotable</vt:lpstr>
      <vt:lpstr>Wortschatz</vt:lpstr>
      <vt:lpstr>PowerPoint Presentation</vt:lpstr>
      <vt:lpstr>PowerPoint Presentation</vt:lpstr>
      <vt:lpstr>PowerPoint Presentation</vt:lpstr>
      <vt:lpstr> adjectives to describe a room</vt:lpstr>
      <vt:lpstr>Pronouns</vt:lpstr>
      <vt:lpstr>Other useful words and expressions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Wortschatz</dc:title>
  <dc:creator>Linda Kammann</dc:creator>
  <cp:lastModifiedBy>Linda Kammann</cp:lastModifiedBy>
  <cp:revision>2</cp:revision>
  <dcterms:created xsi:type="dcterms:W3CDTF">2016-01-10T23:29:14Z</dcterms:created>
  <dcterms:modified xsi:type="dcterms:W3CDTF">2016-01-10T23:42:08Z</dcterms:modified>
</cp:coreProperties>
</file>