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2" r:id="rId5"/>
    <p:sldId id="263" r:id="rId6"/>
    <p:sldId id="259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04EFB8-CCAA-4EF3-BFC4-F0C675CD62BF}" type="datetimeFigureOut">
              <a:rPr lang="en-US"/>
              <a:t>1/11/2016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92780E-D111-49A2-B2BE-E84430B3F31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811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2780E-D111-49A2-B2BE-E84430B3F31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5920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2780E-D111-49A2-B2BE-E84430B3F31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0836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2780E-D111-49A2-B2BE-E84430B3F31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443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2780E-D111-49A2-B2BE-E84430B3F31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1101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2780E-D111-49A2-B2BE-E84430B3F31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5447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2780E-D111-49A2-B2BE-E84430B3F31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4835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2780E-D111-49A2-B2BE-E84430B3F31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590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0">
                      <a:schemeClr val="tx1"/>
                    </a:gs>
                    <a:gs pos="68000">
                      <a:srgbClr val="F1F1F1"/>
                    </a:gs>
                    <a:gs pos="100000">
                      <a:schemeClr val="bg1">
                        <a:lumMod val="11000"/>
                        <a:lumOff val="89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</a:defRPr>
            </a:lvl1pPr>
          </a:lstStyle>
          <a:p>
            <a:pPr lvl="0" algn="r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</a:lstStyle>
          <a:p>
            <a:pPr marL="0" lvl="0" indent="0" algn="r">
              <a:buNone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1/11/2016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1/11/2016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1/11/2016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1/11/2016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1/11/2016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1/11/2016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1/11/2016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1/11/2016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1/11/2016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1/11/2016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32000"/>
                        <a:lumOff val="68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1/11/2016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1/11/2016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1/11/2016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1/11/2016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1/11/2016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1/11/2016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1/11/2016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1/11/2016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Wortschatz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Deutsch I </a:t>
            </a:r>
            <a:r>
              <a:rPr lang="en-US" dirty="0" err="1" smtClean="0"/>
              <a:t>Kapitel</a:t>
            </a:r>
            <a:r>
              <a:rPr lang="en-US" dirty="0" smtClean="0"/>
              <a:t> 3-1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326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n-US" sz="2000" b="1" dirty="0" smtClean="0"/>
          </a:p>
          <a:p>
            <a:endParaRPr lang="en-US" sz="2000" b="1" dirty="0"/>
          </a:p>
          <a:p>
            <a:r>
              <a:rPr lang="en-US" sz="2000" b="1" dirty="0" smtClean="0"/>
              <a:t>Talking about where you live</a:t>
            </a:r>
            <a:endParaRPr lang="en-US" sz="20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3810479"/>
              </p:ext>
            </p:extLst>
          </p:nvPr>
        </p:nvGraphicFramePr>
        <p:xfrm>
          <a:off x="839788" y="365124"/>
          <a:ext cx="10514012" cy="3534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0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70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1793">
                <a:tc>
                  <a:txBody>
                    <a:bodyPr/>
                    <a:lstStyle/>
                    <a:p>
                      <a:r>
                        <a:rPr lang="en-US" dirty="0" smtClean="0"/>
                        <a:t>Deutsch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Englisch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79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nach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Hause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gehen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go home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179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wohnen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live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1793">
                <a:tc>
                  <a:txBody>
                    <a:bodyPr/>
                    <a:lstStyle/>
                    <a:p>
                      <a:r>
                        <a:rPr lang="en-US" dirty="0" smtClean="0"/>
                        <a:t>in der </a:t>
                      </a:r>
                      <a:r>
                        <a:rPr lang="en-US" dirty="0" err="1" smtClean="0"/>
                        <a:t>Stadt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 the city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1793">
                <a:tc>
                  <a:txBody>
                    <a:bodyPr/>
                    <a:lstStyle/>
                    <a:p>
                      <a:r>
                        <a:rPr lang="en-US" dirty="0" err="1"/>
                        <a:t>auf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dem</a:t>
                      </a:r>
                      <a:r>
                        <a:rPr lang="en-US" dirty="0"/>
                        <a:t> Land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 the country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179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ein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Vorort</a:t>
                      </a:r>
                      <a:r>
                        <a:rPr lang="en-US" baseline="0" dirty="0" smtClean="0"/>
                        <a:t> von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suburb</a:t>
                      </a:r>
                      <a:r>
                        <a:rPr lang="en-US" baseline="0" dirty="0" smtClean="0"/>
                        <a:t> of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179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weit</a:t>
                      </a:r>
                      <a:r>
                        <a:rPr lang="en-US" baseline="0" dirty="0" smtClean="0"/>
                        <a:t> von </a:t>
                      </a:r>
                      <a:r>
                        <a:rPr lang="en-US" baseline="0" dirty="0" err="1" smtClean="0"/>
                        <a:t>hier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far away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1793">
                <a:tc>
                  <a:txBody>
                    <a:bodyPr/>
                    <a:lstStyle/>
                    <a:p>
                      <a:r>
                        <a:rPr lang="en-US" dirty="0" smtClean="0"/>
                        <a:t>in der </a:t>
                      </a:r>
                      <a:r>
                        <a:rPr lang="en-US" dirty="0" err="1" smtClean="0"/>
                        <a:t>Nähe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nearby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4668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n-US" sz="2000" b="1" dirty="0" smtClean="0"/>
          </a:p>
          <a:p>
            <a:endParaRPr lang="en-US" sz="2000" b="1" dirty="0"/>
          </a:p>
          <a:p>
            <a:r>
              <a:rPr lang="en-US" sz="2000" b="1" dirty="0" smtClean="0"/>
              <a:t>Talking about where you live</a:t>
            </a:r>
            <a:endParaRPr lang="en-US" sz="20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7147382"/>
              </p:ext>
            </p:extLst>
          </p:nvPr>
        </p:nvGraphicFramePr>
        <p:xfrm>
          <a:off x="839788" y="365124"/>
          <a:ext cx="10514012" cy="3534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0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70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1793">
                <a:tc>
                  <a:txBody>
                    <a:bodyPr/>
                    <a:lstStyle/>
                    <a:p>
                      <a:r>
                        <a:rPr lang="en-US" dirty="0" smtClean="0"/>
                        <a:t>Deutsch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Englisch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793">
                <a:tc>
                  <a:txBody>
                    <a:bodyPr/>
                    <a:lstStyle/>
                    <a:p>
                      <a:r>
                        <a:rPr lang="en-US" dirty="0" smtClean="0"/>
                        <a:t>in der …</a:t>
                      </a:r>
                      <a:r>
                        <a:rPr lang="en-US" dirty="0" err="1" smtClean="0"/>
                        <a:t>Straße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on… street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1793">
                <a:tc>
                  <a:txBody>
                    <a:bodyPr/>
                    <a:lstStyle/>
                    <a:p>
                      <a:r>
                        <a:rPr lang="en-US" dirty="0" smtClean="0"/>
                        <a:t>Wo </a:t>
                      </a:r>
                      <a:r>
                        <a:rPr lang="en-US" dirty="0" err="1" smtClean="0"/>
                        <a:t>wohnt</a:t>
                      </a:r>
                      <a:r>
                        <a:rPr lang="en-US" baseline="0" dirty="0" smtClean="0"/>
                        <a:t> Jens?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 does Jens live?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179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Ich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denke</a:t>
                      </a:r>
                      <a:r>
                        <a:rPr lang="en-US" dirty="0" smtClean="0"/>
                        <a:t>, in…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r>
                        <a:rPr lang="en-US" baseline="0" dirty="0" smtClean="0"/>
                        <a:t> think in…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179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Ich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denke</a:t>
                      </a:r>
                      <a:r>
                        <a:rPr lang="en-US" baseline="0" dirty="0" smtClean="0"/>
                        <a:t>, auf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 think in…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179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179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179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3015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n-US" sz="2000" b="1" dirty="0" smtClean="0"/>
          </a:p>
          <a:p>
            <a:endParaRPr lang="en-US" sz="2000" b="1" dirty="0"/>
          </a:p>
          <a:p>
            <a:r>
              <a:rPr lang="en-US" sz="2000" b="1" dirty="0" smtClean="0"/>
              <a:t>Things to eat and drink</a:t>
            </a:r>
            <a:endParaRPr lang="en-US" sz="20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1057845"/>
              </p:ext>
            </p:extLst>
          </p:nvPr>
        </p:nvGraphicFramePr>
        <p:xfrm>
          <a:off x="839788" y="365124"/>
          <a:ext cx="10514012" cy="3534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0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70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1793">
                <a:tc>
                  <a:txBody>
                    <a:bodyPr/>
                    <a:lstStyle/>
                    <a:p>
                      <a:r>
                        <a:rPr lang="en-US" dirty="0"/>
                        <a:t>Deutsch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Englisch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79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möchten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would like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179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essen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</a:t>
                      </a:r>
                      <a:r>
                        <a:rPr lang="en-US" baseline="0" dirty="0" smtClean="0"/>
                        <a:t> eat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1793">
                <a:tc>
                  <a:txBody>
                    <a:bodyPr/>
                    <a:lstStyle/>
                    <a:p>
                      <a:r>
                        <a:rPr lang="en-US" dirty="0" smtClean="0"/>
                        <a:t>Was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möchtest</a:t>
                      </a:r>
                      <a:r>
                        <a:rPr lang="en-US" baseline="0" dirty="0" smtClean="0"/>
                        <a:t> du </a:t>
                      </a:r>
                      <a:r>
                        <a:rPr lang="en-US" baseline="0" dirty="0" err="1" smtClean="0"/>
                        <a:t>essen</a:t>
                      </a:r>
                      <a:r>
                        <a:rPr lang="en-US" baseline="0" dirty="0" smtClean="0"/>
                        <a:t>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What would you like to eat?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179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ein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Stück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Kuchen</a:t>
                      </a:r>
                      <a:r>
                        <a:rPr lang="en-US" baseline="0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 piece of cake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179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Obst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fruit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179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ein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Paar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Kekse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a couple</a:t>
                      </a:r>
                      <a:r>
                        <a:rPr lang="en-US" dirty="0"/>
                        <a:t> </a:t>
                      </a:r>
                      <a:r>
                        <a:rPr lang="en-US" baseline="0" dirty="0"/>
                        <a:t>of cookies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179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9294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n-US" sz="2000" b="1" dirty="0" smtClean="0"/>
          </a:p>
          <a:p>
            <a:endParaRPr lang="en-US" sz="2000" b="1" dirty="0"/>
          </a:p>
          <a:p>
            <a:r>
              <a:rPr lang="en-US" sz="2000" b="1" dirty="0" smtClean="0"/>
              <a:t>Things to eat and dink</a:t>
            </a:r>
            <a:endParaRPr lang="en-US" sz="20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0695914"/>
              </p:ext>
            </p:extLst>
          </p:nvPr>
        </p:nvGraphicFramePr>
        <p:xfrm>
          <a:off x="839788" y="365124"/>
          <a:ext cx="10514012" cy="3534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0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70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1793">
                <a:tc>
                  <a:txBody>
                    <a:bodyPr/>
                    <a:lstStyle/>
                    <a:p>
                      <a:r>
                        <a:rPr lang="en-US" dirty="0" smtClean="0"/>
                        <a:t>Deutsch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Englisch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79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trinken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drink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1793">
                <a:tc>
                  <a:txBody>
                    <a:bodyPr/>
                    <a:lstStyle/>
                    <a:p>
                      <a:r>
                        <a:rPr lang="en-US" dirty="0" smtClean="0"/>
                        <a:t>Was </a:t>
                      </a:r>
                      <a:r>
                        <a:rPr lang="en-US" dirty="0" err="1" smtClean="0"/>
                        <a:t>möchtest</a:t>
                      </a:r>
                      <a:r>
                        <a:rPr lang="en-US" baseline="0" dirty="0" smtClean="0"/>
                        <a:t> du </a:t>
                      </a:r>
                      <a:r>
                        <a:rPr lang="en-US" baseline="0" dirty="0" err="1" smtClean="0"/>
                        <a:t>trinken</a:t>
                      </a:r>
                      <a:r>
                        <a:rPr lang="en-US" baseline="0" dirty="0" smtClean="0"/>
                        <a:t>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What</a:t>
                      </a:r>
                      <a:r>
                        <a:rPr lang="en-US" baseline="0" dirty="0" smtClean="0"/>
                        <a:t> would you like to drink?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179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ein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Glas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Apfelsaft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a glass</a:t>
                      </a:r>
                      <a:r>
                        <a:rPr lang="en-US" baseline="0" dirty="0" smtClean="0"/>
                        <a:t> of apple juice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179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ein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Glas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Orangensaft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glass</a:t>
                      </a:r>
                      <a:r>
                        <a:rPr lang="en-US" baseline="0" dirty="0" smtClean="0"/>
                        <a:t> of orange juice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179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eine</a:t>
                      </a:r>
                      <a:r>
                        <a:rPr lang="en-US" dirty="0" smtClean="0"/>
                        <a:t> Cola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pop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179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eine</a:t>
                      </a:r>
                      <a:r>
                        <a:rPr lang="en-US" dirty="0" smtClean="0"/>
                        <a:t> Limo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non cola pop, lemonade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1793">
                <a:tc>
                  <a:txBody>
                    <a:bodyPr/>
                    <a:lstStyle/>
                    <a:p>
                      <a:r>
                        <a:rPr lang="en-US" dirty="0" err="1"/>
                        <a:t>ein</a:t>
                      </a:r>
                      <a:r>
                        <a:rPr lang="en-US" dirty="0"/>
                        <a:t> G</a:t>
                      </a:r>
                      <a:r>
                        <a:rPr lang="en-US" dirty="0" err="1"/>
                        <a:t>las</a:t>
                      </a:r>
                      <a:r>
                        <a:rPr lang="en-US" dirty="0"/>
                        <a:t> (Mineral)Wasser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glass of water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4549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n-US" sz="2000" b="1" dirty="0" smtClean="0"/>
          </a:p>
          <a:p>
            <a:endParaRPr lang="en-US" sz="2000" b="1" dirty="0"/>
          </a:p>
          <a:p>
            <a:r>
              <a:rPr lang="en-US" sz="2000" b="1" dirty="0" smtClean="0"/>
              <a:t>Declining an offer for food or drink</a:t>
            </a:r>
            <a:endParaRPr lang="en-US" sz="20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2486261"/>
              </p:ext>
            </p:extLst>
          </p:nvPr>
        </p:nvGraphicFramePr>
        <p:xfrm>
          <a:off x="839788" y="365124"/>
          <a:ext cx="10514012" cy="3534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0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70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1793">
                <a:tc>
                  <a:txBody>
                    <a:bodyPr/>
                    <a:lstStyle/>
                    <a:p>
                      <a:r>
                        <a:rPr lang="en-US" dirty="0" smtClean="0"/>
                        <a:t>Deutsch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Englisch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79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Nichts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danke</a:t>
                      </a:r>
                      <a:r>
                        <a:rPr lang="en-US" baseline="0" dirty="0" smtClean="0"/>
                        <a:t>!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Nothing, thank you.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179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Im</a:t>
                      </a:r>
                      <a:r>
                        <a:rPr lang="en-US" dirty="0" smtClean="0"/>
                        <a:t> Moment gar </a:t>
                      </a:r>
                      <a:r>
                        <a:rPr lang="en-US" dirty="0" err="1" smtClean="0"/>
                        <a:t>nichts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Nothing at the moment.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179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179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179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179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179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39567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sz="2000" b="1" dirty="0" smtClean="0"/>
              <a:t>Saying please and thank you</a:t>
            </a:r>
            <a:endParaRPr lang="en-US" sz="20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9008350"/>
              </p:ext>
            </p:extLst>
          </p:nvPr>
        </p:nvGraphicFramePr>
        <p:xfrm>
          <a:off x="839788" y="365124"/>
          <a:ext cx="10514012" cy="3534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0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70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1793">
                <a:tc>
                  <a:txBody>
                    <a:bodyPr/>
                    <a:lstStyle/>
                    <a:p>
                      <a:r>
                        <a:rPr lang="en-US" dirty="0" smtClean="0"/>
                        <a:t>Deutsch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Englisch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79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Bitte</a:t>
                      </a:r>
                      <a:r>
                        <a:rPr lang="en-US" dirty="0" smtClean="0"/>
                        <a:t>!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Please!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179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Danke</a:t>
                      </a:r>
                      <a:r>
                        <a:rPr lang="en-US" dirty="0" smtClean="0"/>
                        <a:t>!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Thanks!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179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Danke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sehr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Thank you very</a:t>
                      </a:r>
                      <a:r>
                        <a:rPr lang="en-US" baseline="0" dirty="0" smtClean="0"/>
                        <a:t> much!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179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Danke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schön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Thank you!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179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Bitte</a:t>
                      </a:r>
                      <a:r>
                        <a:rPr lang="en-US" dirty="0" smtClean="0"/>
                        <a:t>!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You are welcome!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179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Bitte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sehr</a:t>
                      </a:r>
                      <a:r>
                        <a:rPr lang="en-US" dirty="0" smtClean="0"/>
                        <a:t>!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You</a:t>
                      </a:r>
                      <a:r>
                        <a:rPr lang="en-US" baseline="0" dirty="0" smtClean="0"/>
                        <a:t> are very welcome!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179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Bitte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schön</a:t>
                      </a:r>
                      <a:r>
                        <a:rPr lang="en-US" baseline="0" dirty="0" smtClean="0"/>
                        <a:t>!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You are very welcome!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9466337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4551"/>
      </a:dk2>
      <a:lt2>
        <a:srgbClr val="F2ACD2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3016C5A4-E631-4977-A608-ACFB4755262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17</TotalTime>
  <Words>264</Words>
  <Application>Microsoft Office PowerPoint</Application>
  <PresentationFormat>Widescreen</PresentationFormat>
  <Paragraphs>99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Depth</vt:lpstr>
      <vt:lpstr>Wortschatz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Utica Community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Wortschatz</dc:title>
  <dc:creator>KAMMANN, LINDA</dc:creator>
  <cp:lastModifiedBy>KAMMANN, LINDA</cp:lastModifiedBy>
  <cp:revision>4</cp:revision>
  <dcterms:created xsi:type="dcterms:W3CDTF">2016-01-08T10:56:11Z</dcterms:created>
  <dcterms:modified xsi:type="dcterms:W3CDTF">2016-01-11T13:59:44Z</dcterms:modified>
</cp:coreProperties>
</file>