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3" r:id="rId5"/>
    <p:sldId id="264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58860-EB4D-4CEC-914B-FA19BC570A90}" type="datetimeFigureOut">
              <a:rPr lang="en-US"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5AF1C-4EEC-430B-86F5-027E8167B6F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62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5AF1C-4EEC-430B-86F5-027E8167B6F1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5AF1C-4EEC-430B-86F5-027E8167B6F1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82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5AF1C-4EEC-430B-86F5-027E8167B6F1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98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5AF1C-4EEC-430B-86F5-027E8167B6F1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61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5AF1C-4EEC-430B-86F5-027E8167B6F1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71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5AF1C-4EEC-430B-86F5-027E8167B6F1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99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5AF1C-4EEC-430B-86F5-027E8167B6F1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1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Wortschatz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Deutsch I</a:t>
            </a:r>
            <a:endParaRPr lang="en-US" dirty="0"/>
          </a:p>
          <a:p>
            <a:r>
              <a:rPr lang="en-US"/>
              <a:t>Kapitel 3 Dritte Stufe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talking about the family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192714"/>
              </p:ext>
            </p:extLst>
          </p:nvPr>
        </p:nvGraphicFramePr>
        <p:xfrm>
          <a:off x="1096963" y="1846263"/>
          <a:ext cx="10058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88420440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242543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Deutsch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Englisch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4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die Familie,-n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family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784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Das ist....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That is....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3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die Mutter,"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8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der Vater,"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father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04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die Schwester,-n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sister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60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der Bruder,"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brother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3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die Großmutter,"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grandmother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96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die 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grandma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562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20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talking about the family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709022"/>
              </p:ext>
            </p:extLst>
          </p:nvPr>
        </p:nvGraphicFramePr>
        <p:xfrm>
          <a:off x="1096963" y="1846263"/>
          <a:ext cx="10058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88420440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242543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Deutsch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Englisch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4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Calibri" charset="0"/>
                        </a:rPr>
                        <a:t>der Großvater,"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grandfather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784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der Opa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grandpa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3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die Tante,-n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8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der Onkel,-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uncle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04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die Kusine,-n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cousin (female)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60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der Cousin,-s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cousin (male)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3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das Haustier,-e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96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der Hund,-e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562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82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talking about the family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681380"/>
              </p:ext>
            </p:extLst>
          </p:nvPr>
        </p:nvGraphicFramePr>
        <p:xfrm>
          <a:off x="1096963" y="1846263"/>
          <a:ext cx="10058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88420440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242543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Deutsch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Englisch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4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die Katze,-n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784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der Mann,"er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3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die Frau,-en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woman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8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Das sind...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These are...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04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die Eltern (pl)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parents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60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die Geschwister (pl)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brothers and sisters (siblings)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3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die Großeletern (pl)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grandparents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96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562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99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describing people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865758"/>
              </p:ext>
            </p:extLst>
          </p:nvPr>
        </p:nvGraphicFramePr>
        <p:xfrm>
          <a:off x="1096963" y="1846263"/>
          <a:ext cx="10058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88420440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242543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Deutsch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Englisch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4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Wie sieht er aus?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What does he look like?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784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Wie sehen sie aus?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What do they look like?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3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lange Haare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long 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8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kurze Haare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short 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04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rote Haare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red hair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60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schwarze Haare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black hair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3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graue Haare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gray 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96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weiße Haare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white 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562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54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describing people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380597"/>
              </p:ext>
            </p:extLst>
          </p:nvPr>
        </p:nvGraphicFramePr>
        <p:xfrm>
          <a:off x="1096963" y="1846263"/>
          <a:ext cx="10058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88420440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242543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Deutsch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Englisch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4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braune Haare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brown hair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784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blaue Augen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blue eyes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3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grüne Augen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green eyes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8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blonde Haare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blond 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04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eine Glatze 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 be bald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60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eine Brille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 pair of glasses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3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96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562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47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possessives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254512"/>
              </p:ext>
            </p:extLst>
          </p:nvPr>
        </p:nvGraphicFramePr>
        <p:xfrm>
          <a:off x="1096963" y="1846263"/>
          <a:ext cx="10058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88420440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242543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Deutsch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Englisch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4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your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784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3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8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04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his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60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his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3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ihr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96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562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0612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0</Words>
  <Application>Microsoft Office PowerPoint</Application>
  <PresentationFormat>Widescreen</PresentationFormat>
  <Paragraphs>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Wortschatz</vt:lpstr>
      <vt:lpstr>talking about the family</vt:lpstr>
      <vt:lpstr>talking about the family</vt:lpstr>
      <vt:lpstr>talking about the family</vt:lpstr>
      <vt:lpstr>describing people</vt:lpstr>
      <vt:lpstr>describing people</vt:lpstr>
      <vt:lpstr>possessives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2</cp:revision>
  <dcterms:created xsi:type="dcterms:W3CDTF">2014-09-12T02:11:56Z</dcterms:created>
  <dcterms:modified xsi:type="dcterms:W3CDTF">2016-01-12T11:31:11Z</dcterms:modified>
</cp:coreProperties>
</file>