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and </a:t>
            </a:r>
            <a:r>
              <a:rPr lang="en-US" dirty="0" err="1" smtClean="0"/>
              <a:t>ein</a:t>
            </a:r>
            <a:r>
              <a:rPr lang="en-US" dirty="0" smtClean="0"/>
              <a:t>: indefinite articles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I </a:t>
            </a:r>
            <a:r>
              <a:rPr lang="en-US" dirty="0" err="1" smtClean="0"/>
              <a:t>Kapitel</a:t>
            </a:r>
            <a:r>
              <a:rPr lang="en-US" dirty="0" smtClean="0"/>
              <a:t> 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articles?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230874"/>
            <a:ext cx="5422900" cy="36265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The words that come in front of nouns are called articles.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2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There are two kinds of articles:</a:t>
            </a:r>
          </a:p>
          <a:p>
            <a:pPr marL="0" indent="0" algn="ctr">
              <a:buNone/>
            </a:pPr>
            <a:r>
              <a:rPr lang="en-US" sz="2400" b="1" dirty="0" smtClean="0"/>
              <a:t>Definite </a:t>
            </a:r>
          </a:p>
          <a:p>
            <a:pPr marL="0" indent="0" algn="ctr">
              <a:buNone/>
            </a:pPr>
            <a:r>
              <a:rPr lang="en-US" sz="2400" b="1" dirty="0" smtClean="0"/>
              <a:t>Indefinite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9" y="2494398"/>
            <a:ext cx="3182200" cy="3799642"/>
          </a:xfrm>
        </p:spPr>
      </p:pic>
    </p:spTree>
    <p:extLst>
      <p:ext uri="{BB962C8B-B14F-4D97-AF65-F5344CB8AC3E}">
        <p14:creationId xmlns:p14="http://schemas.microsoft.com/office/powerpoint/2010/main" val="35859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definite articles?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3" y="2956562"/>
            <a:ext cx="3204246" cy="32042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Definite articles are words like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en-US" sz="2400" b="1" dirty="0" smtClean="0"/>
              <a:t>, and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das. </a:t>
            </a:r>
          </a:p>
          <a:p>
            <a:pPr marL="0" indent="0" algn="ctr">
              <a:buNone/>
            </a:pPr>
            <a:r>
              <a:rPr lang="en-US" sz="2400" b="1" dirty="0" smtClean="0"/>
              <a:t>In English that would be the.</a:t>
            </a:r>
          </a:p>
          <a:p>
            <a:pPr marL="0" indent="0" algn="ctr">
              <a:buNone/>
            </a:pPr>
            <a:r>
              <a:rPr lang="en-US" sz="2400" b="1" dirty="0" smtClean="0"/>
              <a:t>They are called definite articles because they refer to a very definite noun.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The blouse is blue.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The book is new. 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indefinite articles?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In English the indefinite articles are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/>
              <a:t> or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400" b="1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smtClean="0"/>
              <a:t>These articles come before nouns that don’t have a special object in mind.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A blouse is nice.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A book would be good.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5" y="2248694"/>
            <a:ext cx="4762500" cy="3590925"/>
          </a:xfrm>
        </p:spPr>
      </p:pic>
    </p:spTree>
    <p:extLst>
      <p:ext uri="{BB962C8B-B14F-4D97-AF65-F5344CB8AC3E}">
        <p14:creationId xmlns:p14="http://schemas.microsoft.com/office/powerpoint/2010/main" val="24217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indefinite 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In German, it is </a:t>
            </a:r>
            <a:r>
              <a:rPr lang="en-US" sz="2400" b="1" dirty="0" err="1" smtClean="0"/>
              <a:t>ein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eine</a:t>
            </a:r>
            <a:r>
              <a:rPr lang="en-US" sz="2400" b="1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236523"/>
            <a:ext cx="5422900" cy="3615266"/>
          </a:xfrm>
        </p:spPr>
      </p:pic>
    </p:spTree>
    <p:extLst>
      <p:ext uri="{BB962C8B-B14F-4D97-AF65-F5344CB8AC3E}">
        <p14:creationId xmlns:p14="http://schemas.microsoft.com/office/powerpoint/2010/main" val="36038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4" y="3254080"/>
            <a:ext cx="4050860" cy="2438382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289956"/>
              </p:ext>
            </p:extLst>
          </p:nvPr>
        </p:nvGraphicFramePr>
        <p:xfrm>
          <a:off x="5666703" y="2227263"/>
          <a:ext cx="5944272" cy="269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068"/>
                <a:gridCol w="1486068"/>
                <a:gridCol w="1486068"/>
                <a:gridCol w="1486068"/>
              </a:tblGrid>
              <a:tr h="983336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Nominative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Accusative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Dative</a:t>
                      </a:r>
                      <a:endParaRPr lang="en-US" sz="2000" b="1" dirty="0"/>
                    </a:p>
                  </a:txBody>
                  <a:tcPr/>
                </a:tc>
              </a:tr>
              <a:tr h="5697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Masculine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ein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5697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Feminine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eine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</a:tr>
              <a:tr h="5697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neuter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ein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</TotalTime>
  <Words>151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Wingdings 2</vt:lpstr>
      <vt:lpstr>Dividend</vt:lpstr>
      <vt:lpstr>Eine and ein: indefinite articles</vt:lpstr>
      <vt:lpstr>What are articles?</vt:lpstr>
      <vt:lpstr>What are articles?</vt:lpstr>
      <vt:lpstr>What are definite articles?</vt:lpstr>
      <vt:lpstr>What are indefinite articles?</vt:lpstr>
      <vt:lpstr>What are indefinite articles?</vt:lpstr>
      <vt:lpstr>Articles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and ein: indefinite articles</dc:title>
  <dc:creator>Linda Kammann</dc:creator>
  <cp:lastModifiedBy>Linda Kammann</cp:lastModifiedBy>
  <cp:revision>3</cp:revision>
  <dcterms:created xsi:type="dcterms:W3CDTF">2016-01-10T22:09:34Z</dcterms:created>
  <dcterms:modified xsi:type="dcterms:W3CDTF">2016-01-10T22:35:03Z</dcterms:modified>
</cp:coreProperties>
</file>