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BE88-CED2-4678-B2F7-E4DBCFCA8281}" type="datetimeFigureOut">
              <a:rPr lang="en-US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94DAA-0E25-4DE5-A3C3-5EBBF775DBD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4DAA-0E25-4DE5-A3C3-5EBBF775DBDE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4DAA-0E25-4DE5-A3C3-5EBBF775DBDE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Currywurst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schreiben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Was meinst du?</a:t>
            </a:r>
            <a:endParaRPr lang="en-US" dirty="0"/>
          </a:p>
        </p:txBody>
      </p:sp>
      <p:pic>
        <p:nvPicPr>
          <p:cNvPr id="5" name="Content Placeholder 4" descr="Beschreibung Currywurst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82638" y="2193925"/>
            <a:ext cx="3978542" cy="31131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9375" y="2193925"/>
            <a:ext cx="6676825" cy="40243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de-DE" sz="3600" dirty="0">
                <a:solidFill>
                  <a:srgbClr val="FFFFFF"/>
                </a:solidFill>
                <a:latin typeface="Calibri" charset="0"/>
              </a:rPr>
              <a:t>Möchtest du gern Currywurst mal probieren? Warum/Warum nicht? Wenn "nein", dann welche deutsche Speise möchtest du gern  mal probieren? Warum/Warum nicht? Wenn "nein", dann welche deutsche Speise möchtest du lieber essen?</a:t>
            </a:r>
            <a:endParaRPr lang="en-US" sz="36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7341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0</TotalTime>
  <Words>48</Words>
  <Application>Microsoft Office PowerPoint</Application>
  <PresentationFormat>Widescreen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Vapor Trail</vt:lpstr>
      <vt:lpstr>Currywurst</vt:lpstr>
      <vt:lpstr>Was meinst du?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KAMMANN, LINDA</dc:creator>
  <cp:lastModifiedBy>KAMMANN, LINDA</cp:lastModifiedBy>
  <cp:revision>5</cp:revision>
  <dcterms:created xsi:type="dcterms:W3CDTF">2013-07-15T20:26:09Z</dcterms:created>
  <dcterms:modified xsi:type="dcterms:W3CDTF">2015-09-17T16:10:14Z</dcterms:modified>
</cp:coreProperties>
</file>