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9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6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27AD-B11D-4E48-9A15-771BC6299E0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1AEA-7B86-4CFE-A2C7-9659BFE0A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9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91600" cy="251777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Anticipating ,,Die </a:t>
            </a:r>
            <a:r>
              <a:rPr lang="en-US" sz="5400" b="1" dirty="0" err="1" smtClean="0"/>
              <a:t>Erfindung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/>
              <a:t>der </a:t>
            </a:r>
            <a:r>
              <a:rPr lang="en-US" sz="5400" b="1" dirty="0" err="1" smtClean="0"/>
              <a:t>Currywurst</a:t>
            </a:r>
            <a:r>
              <a:rPr lang="en-US" sz="5400" b="1" dirty="0" smtClean="0"/>
              <a:t>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875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Erfindung</a:t>
            </a:r>
            <a:r>
              <a:rPr lang="en-US" b="1" u="sng" dirty="0" smtClean="0"/>
              <a:t> = Invention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can we expect to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</a:t>
            </a:r>
          </a:p>
          <a:p>
            <a:r>
              <a:rPr lang="en-US" dirty="0" smtClean="0"/>
              <a:t>???</a:t>
            </a:r>
          </a:p>
          <a:p>
            <a:r>
              <a:rPr lang="en-US" dirty="0" smtClean="0"/>
              <a:t>???</a:t>
            </a:r>
          </a:p>
          <a:p>
            <a:r>
              <a:rPr lang="en-US" dirty="0" smtClean="0"/>
              <a:t>???</a:t>
            </a:r>
          </a:p>
          <a:p>
            <a:r>
              <a:rPr lang="en-US" dirty="0" smtClean="0"/>
              <a:t>???</a:t>
            </a:r>
          </a:p>
          <a:p>
            <a:r>
              <a:rPr lang="en-US" dirty="0" smtClean="0"/>
              <a:t>???</a:t>
            </a:r>
          </a:p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0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287962"/>
          </a:xfrm>
        </p:spPr>
        <p:txBody>
          <a:bodyPr/>
          <a:lstStyle/>
          <a:p>
            <a:r>
              <a:rPr lang="en-US" dirty="0" smtClean="0"/>
              <a:t>Locate in the text where the emphasis of the text is giving you background on the </a:t>
            </a:r>
            <a:r>
              <a:rPr lang="en-US" b="1" u="sng" dirty="0" smtClean="0"/>
              <a:t>inventor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9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287962"/>
          </a:xfrm>
        </p:spPr>
        <p:txBody>
          <a:bodyPr/>
          <a:lstStyle/>
          <a:p>
            <a:r>
              <a:rPr lang="en-US" dirty="0" smtClean="0"/>
              <a:t>Locate in the text where the emphasis of the text is giving you background on the </a:t>
            </a:r>
            <a:r>
              <a:rPr lang="en-US" b="1" u="sng" dirty="0" smtClean="0"/>
              <a:t>invention</a:t>
            </a:r>
            <a:r>
              <a:rPr lang="en-US" dirty="0" smtClean="0"/>
              <a:t> of </a:t>
            </a:r>
            <a:r>
              <a:rPr lang="en-US" dirty="0" err="1" smtClean="0"/>
              <a:t>Currywurst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3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287962"/>
          </a:xfrm>
        </p:spPr>
        <p:txBody>
          <a:bodyPr/>
          <a:lstStyle/>
          <a:p>
            <a:r>
              <a:rPr lang="en-US" dirty="0" smtClean="0"/>
              <a:t>Locate in the text where the emphasis of the text is giving you where one can </a:t>
            </a:r>
            <a:r>
              <a:rPr lang="en-US" b="1" u="sng" dirty="0" smtClean="0"/>
              <a:t>find/eat</a:t>
            </a:r>
            <a:r>
              <a:rPr lang="en-US" dirty="0" smtClean="0"/>
              <a:t> </a:t>
            </a:r>
            <a:r>
              <a:rPr lang="en-US" dirty="0" err="1" smtClean="0"/>
              <a:t>Currywurst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287962"/>
          </a:xfrm>
        </p:spPr>
        <p:txBody>
          <a:bodyPr/>
          <a:lstStyle/>
          <a:p>
            <a:r>
              <a:rPr lang="en-US" dirty="0" smtClean="0"/>
              <a:t>Locate in the text where the emphasis of the text is giving you information about </a:t>
            </a:r>
            <a:r>
              <a:rPr lang="en-US" dirty="0" err="1" smtClean="0"/>
              <a:t>Currywurst</a:t>
            </a:r>
            <a:r>
              <a:rPr lang="en-US" dirty="0" smtClean="0"/>
              <a:t> in </a:t>
            </a:r>
            <a:r>
              <a:rPr lang="en-US" b="1" u="sng" dirty="0" smtClean="0"/>
              <a:t>pop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9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287962"/>
          </a:xfrm>
        </p:spPr>
        <p:txBody>
          <a:bodyPr/>
          <a:lstStyle/>
          <a:p>
            <a:r>
              <a:rPr lang="en-US" dirty="0" smtClean="0"/>
              <a:t>Locate in the text where the emphasis of the text is giving you information about how </a:t>
            </a:r>
            <a:r>
              <a:rPr lang="en-US" dirty="0" err="1" smtClean="0"/>
              <a:t>Currywurst</a:t>
            </a:r>
            <a:r>
              <a:rPr lang="en-US" dirty="0" smtClean="0"/>
              <a:t> is being </a:t>
            </a:r>
            <a:r>
              <a:rPr lang="en-US" b="1" u="sng" dirty="0" smtClean="0"/>
              <a:t>memorialized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9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112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Anticipating ,,Die Erfindung  der Currywurst”</vt:lpstr>
      <vt:lpstr>Erfindung = Invention What can we expect to learn?</vt:lpstr>
      <vt:lpstr>Locate in the text where the emphasis of the text is giving you background on the inventor.</vt:lpstr>
      <vt:lpstr>Locate in the text where the emphasis of the text is giving you background on the invention of Currywurst.</vt:lpstr>
      <vt:lpstr>Locate in the text where the emphasis of the text is giving you where one can find/eat Currywurst.</vt:lpstr>
      <vt:lpstr>Locate in the text where the emphasis of the text is giving you information about Currywurst in pop culture.</vt:lpstr>
      <vt:lpstr>Locate in the text where the emphasis of the text is giving you information about how Currywurst is being memorialized.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Anticipating ,,Die Erfindung  der Currywurst”</dc:title>
  <dc:creator>speziasm</dc:creator>
  <cp:lastModifiedBy>KAMMANN, LINDA</cp:lastModifiedBy>
  <cp:revision>2</cp:revision>
  <dcterms:created xsi:type="dcterms:W3CDTF">2015-09-16T14:10:42Z</dcterms:created>
  <dcterms:modified xsi:type="dcterms:W3CDTF">2015-09-17T14:56:54Z</dcterms:modified>
</cp:coreProperties>
</file>