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1F24A9-1235-4D3D-8AB2-6D4BC85E15E2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5198DC-4E2C-4C4D-BDAE-1680F3C1871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much has come true?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1984 in the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8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1984 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/>
              <a:t>In 1949, when George Orwell’s “Nineteen Eighty-Four” was first published, the New York Times book </a:t>
            </a:r>
            <a:r>
              <a:rPr lang="en-US" sz="3200" dirty="0" smtClean="0"/>
              <a:t>reviewer wrote</a:t>
            </a:r>
            <a:r>
              <a:rPr lang="en-US" sz="3200" dirty="0"/>
              <a:t> that, though it was “not impressive as a novel about particular human beings” as a “prophecy and a warning” it was “superb.”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8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1984 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How </a:t>
            </a:r>
            <a:r>
              <a:rPr lang="en-US" sz="4000" dirty="0"/>
              <a:t>much of that prophecy came to pass? How many of the book’s warnings are relevant today? </a:t>
            </a:r>
          </a:p>
        </p:txBody>
      </p:sp>
    </p:spTree>
    <p:extLst>
      <p:ext uri="{BB962C8B-B14F-4D97-AF65-F5344CB8AC3E}">
        <p14:creationId xmlns:p14="http://schemas.microsoft.com/office/powerpoint/2010/main" val="223831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1984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Search the Web for contemporary </a:t>
            </a:r>
            <a:r>
              <a:rPr lang="en-US" dirty="0"/>
              <a:t>uses of Newspeak, the thought police or double-think — the expressions, that is: a glance at the political pages or op-ed columns provides plenty of examples of what </a:t>
            </a:r>
            <a:r>
              <a:rPr lang="en-US" dirty="0" smtClean="0"/>
              <a:t>the following phrases describe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5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1984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On the next slide are </a:t>
            </a:r>
            <a:r>
              <a:rPr lang="en-US" dirty="0"/>
              <a:t>some famous lines from “Nineteen Eighty-Four,” “Animal Farm,” “Politics and the English Language,” and other works by Orwell.</a:t>
            </a:r>
          </a:p>
          <a:p>
            <a:pPr marL="0" indent="0">
              <a:buNone/>
            </a:pPr>
            <a:r>
              <a:rPr lang="en-US" dirty="0" smtClean="0"/>
              <a:t> Your challenge is to find </a:t>
            </a:r>
            <a:r>
              <a:rPr lang="en-US" dirty="0" smtClean="0"/>
              <a:t>an </a:t>
            </a:r>
            <a:r>
              <a:rPr lang="en-US" dirty="0" smtClean="0"/>
              <a:t>article </a:t>
            </a:r>
            <a:r>
              <a:rPr lang="en-US" dirty="0" smtClean="0"/>
              <a:t>where </a:t>
            </a:r>
            <a:r>
              <a:rPr lang="en-US" dirty="0" smtClean="0"/>
              <a:t>the term or terms apply.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Copy the article into a word document,  in another document, write an explanation of why you chose that article and save it in the Group work folder labeled 1984 in the news (in th</a:t>
            </a:r>
            <a:r>
              <a:rPr lang="en-US" dirty="0" smtClean="0"/>
              <a:t>e </a:t>
            </a:r>
            <a:r>
              <a:rPr lang="en-US" dirty="0" err="1" smtClean="0"/>
              <a:t>StuCommon</a:t>
            </a:r>
            <a:r>
              <a:rPr lang="en-US" dirty="0" smtClean="0"/>
              <a:t>-</a:t>
            </a:r>
            <a:r>
              <a:rPr lang="en-US" dirty="0" err="1" smtClean="0"/>
              <a:t>Kammann</a:t>
            </a:r>
            <a:r>
              <a:rPr lang="en-US" dirty="0" smtClean="0"/>
              <a:t>-Group work folder)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4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1984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i="1" dirty="0"/>
              <a:t>Big Brother is watching you.</a:t>
            </a:r>
            <a:endParaRPr lang="en-US" dirty="0"/>
          </a:p>
          <a:p>
            <a:pPr lvl="0"/>
            <a:r>
              <a:rPr lang="en-US" i="1" dirty="0"/>
              <a:t>Political language . . . is designed to make lies sound truthful and murder respectable, and to give an appearance of solidity to pure wind.</a:t>
            </a:r>
            <a:endParaRPr lang="en-US" dirty="0"/>
          </a:p>
          <a:p>
            <a:pPr lvl="0"/>
            <a:r>
              <a:rPr lang="en-US" i="1" dirty="0"/>
              <a:t>Double-think means the power of holding two contradictory beliefs in one’s mind simultaneously, and accepting both of them.</a:t>
            </a:r>
            <a:endParaRPr lang="en-US" dirty="0"/>
          </a:p>
          <a:p>
            <a:pPr lvl="0"/>
            <a:r>
              <a:rPr lang="en-US" i="1" dirty="0"/>
              <a:t>Who controls the past controls the future. Who controls the present controls the past.</a:t>
            </a:r>
            <a:endParaRPr lang="en-US" dirty="0"/>
          </a:p>
          <a:p>
            <a:pPr lvl="0"/>
            <a:r>
              <a:rPr lang="en-US" i="1" dirty="0"/>
              <a:t>All animals are equal, but some animals are more equal than others.</a:t>
            </a:r>
            <a:endParaRPr lang="en-US" dirty="0"/>
          </a:p>
          <a:p>
            <a:pPr lvl="0"/>
            <a:r>
              <a:rPr lang="en-US" i="1" dirty="0"/>
              <a:t>To see what is in front of one’s nose needs a constant struggle.</a:t>
            </a:r>
            <a:endParaRPr lang="en-US" dirty="0"/>
          </a:p>
          <a:p>
            <a:pPr lvl="0"/>
            <a:r>
              <a:rPr lang="en-US" i="1" dirty="0"/>
              <a:t>Advertising is the rattling of a stick inside a swill bucket.</a:t>
            </a:r>
            <a:endParaRPr lang="en-US" dirty="0"/>
          </a:p>
          <a:p>
            <a:pPr lvl="0"/>
            <a:r>
              <a:rPr lang="en-US" i="1" dirty="0"/>
              <a:t>During times of universal deceit, telling the truth becomes a revolutionary act.</a:t>
            </a:r>
            <a:endParaRPr lang="en-US" dirty="0"/>
          </a:p>
          <a:p>
            <a:pPr lvl="0"/>
            <a:r>
              <a:rPr lang="en-US" i="1" dirty="0"/>
              <a:t>Each generation imagines itself to be more intelligent than the one that went before it, and wiser than the one that comes after it.</a:t>
            </a:r>
            <a:endParaRPr lang="en-US" dirty="0"/>
          </a:p>
          <a:p>
            <a:pPr lvl="0"/>
            <a:r>
              <a:rPr lang="en-US" i="1" dirty="0"/>
              <a:t>Freedom is the right to tell people what they do not want to hear.</a:t>
            </a:r>
            <a:endParaRPr lang="en-US" dirty="0"/>
          </a:p>
          <a:p>
            <a:pPr lvl="0"/>
            <a:r>
              <a:rPr lang="en-US" i="1" dirty="0"/>
              <a:t>In our age there is no such thing as ‘keeping out of politics.’ All issues are political issues, and politics itself is a mass of lies, evasions, folly, hatred and schizophrenia.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3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313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1984 in the news</vt:lpstr>
      <vt:lpstr>1984 in the news</vt:lpstr>
      <vt:lpstr>1984 in the news</vt:lpstr>
      <vt:lpstr>1984 in the news</vt:lpstr>
      <vt:lpstr>1984 in the news</vt:lpstr>
      <vt:lpstr>1984 in the news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1984 in the news</dc:title>
  <dc:creator>win7</dc:creator>
  <cp:lastModifiedBy>win7</cp:lastModifiedBy>
  <cp:revision>3</cp:revision>
  <dcterms:created xsi:type="dcterms:W3CDTF">2014-12-18T18:36:36Z</dcterms:created>
  <dcterms:modified xsi:type="dcterms:W3CDTF">2014-12-19T11:39:16Z</dcterms:modified>
</cp:coreProperties>
</file>